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73" r:id="rId3"/>
    <p:sldId id="264" r:id="rId4"/>
    <p:sldId id="260" r:id="rId5"/>
    <p:sldId id="267" r:id="rId6"/>
    <p:sldId id="261" r:id="rId7"/>
    <p:sldId id="268" r:id="rId8"/>
    <p:sldId id="269" r:id="rId9"/>
    <p:sldId id="270" r:id="rId10"/>
    <p:sldId id="271" r:id="rId11"/>
    <p:sldId id="274" r:id="rId12"/>
    <p:sldId id="272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84370" autoAdjust="0"/>
  </p:normalViewPr>
  <p:slideViewPr>
    <p:cSldViewPr>
      <p:cViewPr varScale="1">
        <p:scale>
          <a:sx n="77" d="100"/>
          <a:sy n="77" d="100"/>
        </p:scale>
        <p:origin x="-17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3DE001-877A-4872-873D-54D89065EB49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21198D-F2AE-4D40-824E-5CE8B64A3E1B}">
      <dgm:prSet/>
      <dgm:spPr/>
      <dgm:t>
        <a:bodyPr/>
        <a:lstStyle/>
        <a:p>
          <a:pPr rtl="0"/>
          <a:r>
            <a:rPr lang="en-US" dirty="0" smtClean="0"/>
            <a:t>Instrument Management</a:t>
          </a:r>
          <a:endParaRPr lang="en-US" dirty="0"/>
        </a:p>
      </dgm:t>
    </dgm:pt>
    <dgm:pt modelId="{C39F6405-65ED-4B72-AC4A-73BDF0562DC5}" type="parTrans" cxnId="{2ECAFE7D-B3FA-4D26-96FF-2913C689CDAC}">
      <dgm:prSet/>
      <dgm:spPr/>
      <dgm:t>
        <a:bodyPr/>
        <a:lstStyle/>
        <a:p>
          <a:endParaRPr lang="en-US"/>
        </a:p>
      </dgm:t>
    </dgm:pt>
    <dgm:pt modelId="{D38AA773-E8AE-4AC4-A1F0-E44553669817}" type="sibTrans" cxnId="{2ECAFE7D-B3FA-4D26-96FF-2913C689CDAC}">
      <dgm:prSet/>
      <dgm:spPr/>
      <dgm:t>
        <a:bodyPr/>
        <a:lstStyle/>
        <a:p>
          <a:endParaRPr lang="en-US"/>
        </a:p>
      </dgm:t>
    </dgm:pt>
    <dgm:pt modelId="{A0630761-4309-4715-88D7-9498B28634F4}">
      <dgm:prSet/>
      <dgm:spPr/>
      <dgm:t>
        <a:bodyPr/>
        <a:lstStyle/>
        <a:p>
          <a:pPr rtl="0"/>
          <a:r>
            <a:rPr lang="en-US" dirty="0" smtClean="0"/>
            <a:t>Create/edit instruments and instrument access</a:t>
          </a:r>
          <a:endParaRPr lang="en-US" dirty="0"/>
        </a:p>
      </dgm:t>
    </dgm:pt>
    <dgm:pt modelId="{9BC3C033-347B-428E-84C0-C9D4CE3059CC}" type="parTrans" cxnId="{77CCC81C-DFF6-4AE5-A725-F6C826000D86}">
      <dgm:prSet/>
      <dgm:spPr/>
      <dgm:t>
        <a:bodyPr/>
        <a:lstStyle/>
        <a:p>
          <a:endParaRPr lang="en-US"/>
        </a:p>
      </dgm:t>
    </dgm:pt>
    <dgm:pt modelId="{03019671-C4C9-4D8C-A32F-F500106D0206}" type="sibTrans" cxnId="{77CCC81C-DFF6-4AE5-A725-F6C826000D86}">
      <dgm:prSet/>
      <dgm:spPr/>
      <dgm:t>
        <a:bodyPr/>
        <a:lstStyle/>
        <a:p>
          <a:endParaRPr lang="en-US"/>
        </a:p>
      </dgm:t>
    </dgm:pt>
    <dgm:pt modelId="{18F73C78-0938-4A9C-A912-BA9E4C6D1377}">
      <dgm:prSet/>
      <dgm:spPr/>
      <dgm:t>
        <a:bodyPr/>
        <a:lstStyle/>
        <a:p>
          <a:pPr rtl="0"/>
          <a:r>
            <a:rPr lang="en-US" dirty="0" smtClean="0"/>
            <a:t>Central instrument status overview including activity logbook</a:t>
          </a:r>
          <a:endParaRPr lang="en-US" dirty="0"/>
        </a:p>
      </dgm:t>
    </dgm:pt>
    <dgm:pt modelId="{69E62C3C-A34D-40F8-A31C-0EBCFB6AF846}" type="parTrans" cxnId="{4671C611-F96D-4EFB-A6E0-653F1C9DF839}">
      <dgm:prSet/>
      <dgm:spPr/>
      <dgm:t>
        <a:bodyPr/>
        <a:lstStyle/>
        <a:p>
          <a:endParaRPr lang="en-US"/>
        </a:p>
      </dgm:t>
    </dgm:pt>
    <dgm:pt modelId="{604CB000-51F3-42B6-A81E-25E7AEFF61EC}" type="sibTrans" cxnId="{4671C611-F96D-4EFB-A6E0-653F1C9DF839}">
      <dgm:prSet/>
      <dgm:spPr/>
      <dgm:t>
        <a:bodyPr/>
        <a:lstStyle/>
        <a:p>
          <a:endParaRPr lang="en-US"/>
        </a:p>
      </dgm:t>
    </dgm:pt>
    <dgm:pt modelId="{063F0E35-A636-47CE-8048-45CABFFEAD06}">
      <dgm:prSet/>
      <dgm:spPr/>
      <dgm:t>
        <a:bodyPr/>
        <a:lstStyle/>
        <a:p>
          <a:pPr rtl="0"/>
          <a:r>
            <a:rPr lang="en-US" dirty="0" smtClean="0"/>
            <a:t>Projects Management</a:t>
          </a:r>
          <a:endParaRPr lang="en-US" dirty="0"/>
        </a:p>
      </dgm:t>
    </dgm:pt>
    <dgm:pt modelId="{DB1B1126-1D59-4870-B87D-54F554E42954}" type="parTrans" cxnId="{5BD52439-A181-4DA9-820A-05B1A724D77D}">
      <dgm:prSet/>
      <dgm:spPr/>
      <dgm:t>
        <a:bodyPr/>
        <a:lstStyle/>
        <a:p>
          <a:endParaRPr lang="en-US"/>
        </a:p>
      </dgm:t>
    </dgm:pt>
    <dgm:pt modelId="{3130728D-8A9B-435C-A52F-98EC03E542A6}" type="sibTrans" cxnId="{5BD52439-A181-4DA9-820A-05B1A724D77D}">
      <dgm:prSet/>
      <dgm:spPr/>
      <dgm:t>
        <a:bodyPr/>
        <a:lstStyle/>
        <a:p>
          <a:endParaRPr lang="en-US"/>
        </a:p>
      </dgm:t>
    </dgm:pt>
    <dgm:pt modelId="{7A2433E4-E5B6-4611-B8BA-DA1773D0ABA8}">
      <dgm:prSet/>
      <dgm:spPr/>
      <dgm:t>
        <a:bodyPr/>
        <a:lstStyle/>
        <a:p>
          <a:pPr rtl="0"/>
          <a:r>
            <a:rPr lang="en-US" dirty="0" smtClean="0"/>
            <a:t>Access security for data stored “in” projects</a:t>
          </a:r>
          <a:endParaRPr lang="en-US" dirty="0"/>
        </a:p>
      </dgm:t>
    </dgm:pt>
    <dgm:pt modelId="{6D2F0643-455F-4951-AEB8-2D8B2D4CC3B9}" type="parTrans" cxnId="{80DC598D-6BE9-4AE5-9CB1-9B8D255AC641}">
      <dgm:prSet/>
      <dgm:spPr/>
      <dgm:t>
        <a:bodyPr/>
        <a:lstStyle/>
        <a:p>
          <a:endParaRPr lang="en-US"/>
        </a:p>
      </dgm:t>
    </dgm:pt>
    <dgm:pt modelId="{1C46ED06-7C35-454C-940A-8CA15E5F9DEA}" type="sibTrans" cxnId="{80DC598D-6BE9-4AE5-9CB1-9B8D255AC641}">
      <dgm:prSet/>
      <dgm:spPr/>
      <dgm:t>
        <a:bodyPr/>
        <a:lstStyle/>
        <a:p>
          <a:endParaRPr lang="en-US"/>
        </a:p>
      </dgm:t>
    </dgm:pt>
    <dgm:pt modelId="{2128FB17-93B8-4DFC-BC3B-8BC368A600D9}">
      <dgm:prSet/>
      <dgm:spPr/>
      <dgm:t>
        <a:bodyPr/>
        <a:lstStyle/>
        <a:p>
          <a:pPr rtl="0"/>
          <a:r>
            <a:rPr lang="en-US" dirty="0" smtClean="0"/>
            <a:t>Manage application user privileges per project</a:t>
          </a:r>
          <a:endParaRPr lang="en-US" dirty="0"/>
        </a:p>
      </dgm:t>
    </dgm:pt>
    <dgm:pt modelId="{7CAE8CB8-1032-45E5-A067-21F98714F9B6}" type="parTrans" cxnId="{5EAD19BB-8E43-4FF7-B07A-762E8B72E913}">
      <dgm:prSet/>
      <dgm:spPr/>
      <dgm:t>
        <a:bodyPr/>
        <a:lstStyle/>
        <a:p>
          <a:endParaRPr lang="en-US"/>
        </a:p>
      </dgm:t>
    </dgm:pt>
    <dgm:pt modelId="{8E1B36D8-C5C3-4F24-B6CF-A9525DC2F3E2}" type="sibTrans" cxnId="{5EAD19BB-8E43-4FF7-B07A-762E8B72E913}">
      <dgm:prSet/>
      <dgm:spPr/>
      <dgm:t>
        <a:bodyPr/>
        <a:lstStyle/>
        <a:p>
          <a:endParaRPr lang="en-US"/>
        </a:p>
      </dgm:t>
    </dgm:pt>
    <dgm:pt modelId="{B6305C6E-921A-429D-8FB1-A8B0394540EC}">
      <dgm:prSet/>
      <dgm:spPr/>
      <dgm:t>
        <a:bodyPr/>
        <a:lstStyle/>
        <a:p>
          <a:pPr rtl="0"/>
          <a:r>
            <a:rPr lang="en-US" dirty="0" smtClean="0"/>
            <a:t>Users / Groups / Roles Management</a:t>
          </a:r>
          <a:endParaRPr lang="en-US" dirty="0"/>
        </a:p>
      </dgm:t>
    </dgm:pt>
    <dgm:pt modelId="{5D6A4E40-74F8-46EE-AADE-38401F23A205}" type="parTrans" cxnId="{757F974B-611F-492F-8F70-69C40394B656}">
      <dgm:prSet/>
      <dgm:spPr/>
      <dgm:t>
        <a:bodyPr/>
        <a:lstStyle/>
        <a:p>
          <a:endParaRPr lang="en-US"/>
        </a:p>
      </dgm:t>
    </dgm:pt>
    <dgm:pt modelId="{7690AD47-BF29-44D3-83CA-423C9730135C}" type="sibTrans" cxnId="{757F974B-611F-492F-8F70-69C40394B656}">
      <dgm:prSet/>
      <dgm:spPr/>
      <dgm:t>
        <a:bodyPr/>
        <a:lstStyle/>
        <a:p>
          <a:endParaRPr lang="en-US"/>
        </a:p>
      </dgm:t>
    </dgm:pt>
    <dgm:pt modelId="{FA39221B-097A-4F18-B87C-95D6BEE942AA}">
      <dgm:prSet/>
      <dgm:spPr/>
      <dgm:t>
        <a:bodyPr/>
        <a:lstStyle/>
        <a:p>
          <a:pPr rtl="0"/>
          <a:r>
            <a:rPr lang="en-US" dirty="0" smtClean="0"/>
            <a:t>User authorization</a:t>
          </a:r>
          <a:endParaRPr lang="en-US" dirty="0"/>
        </a:p>
      </dgm:t>
    </dgm:pt>
    <dgm:pt modelId="{28137866-1293-43CE-BAD9-066264BB857B}" type="parTrans" cxnId="{E8273A6F-4E20-48E8-A822-302454C025E3}">
      <dgm:prSet/>
      <dgm:spPr/>
      <dgm:t>
        <a:bodyPr/>
        <a:lstStyle/>
        <a:p>
          <a:endParaRPr lang="en-US"/>
        </a:p>
      </dgm:t>
    </dgm:pt>
    <dgm:pt modelId="{4C20338B-1C34-46C9-BBF3-2D25B490D8DF}" type="sibTrans" cxnId="{E8273A6F-4E20-48E8-A822-302454C025E3}">
      <dgm:prSet/>
      <dgm:spPr/>
      <dgm:t>
        <a:bodyPr/>
        <a:lstStyle/>
        <a:p>
          <a:endParaRPr lang="en-US"/>
        </a:p>
      </dgm:t>
    </dgm:pt>
    <dgm:pt modelId="{00869145-E5C8-4A66-BAE8-5B010CAFCA48}">
      <dgm:prSet/>
      <dgm:spPr/>
      <dgm:t>
        <a:bodyPr/>
        <a:lstStyle/>
        <a:p>
          <a:pPr rtl="0"/>
          <a:r>
            <a:rPr lang="en-US" dirty="0" smtClean="0"/>
            <a:t>Manage users and user groups</a:t>
          </a:r>
          <a:endParaRPr lang="en-US" dirty="0"/>
        </a:p>
      </dgm:t>
    </dgm:pt>
    <dgm:pt modelId="{43049CD0-FF69-42F3-8FD1-089C7FC63C92}" type="parTrans" cxnId="{6D77D78E-DD65-4FF7-BA94-EE82D4B2168A}">
      <dgm:prSet/>
      <dgm:spPr/>
      <dgm:t>
        <a:bodyPr/>
        <a:lstStyle/>
        <a:p>
          <a:endParaRPr lang="en-US"/>
        </a:p>
      </dgm:t>
    </dgm:pt>
    <dgm:pt modelId="{EF900133-EB20-43FF-9E54-244A64D4E9E5}" type="sibTrans" cxnId="{6D77D78E-DD65-4FF7-BA94-EE82D4B2168A}">
      <dgm:prSet/>
      <dgm:spPr/>
      <dgm:t>
        <a:bodyPr/>
        <a:lstStyle/>
        <a:p>
          <a:endParaRPr lang="en-US"/>
        </a:p>
      </dgm:t>
    </dgm:pt>
    <dgm:pt modelId="{8DD4D5AA-A5B1-42E3-81CA-74BEE623F6DE}">
      <dgm:prSet/>
      <dgm:spPr/>
      <dgm:t>
        <a:bodyPr/>
        <a:lstStyle/>
        <a:p>
          <a:pPr rtl="0"/>
          <a:r>
            <a:rPr lang="en-US" dirty="0" smtClean="0"/>
            <a:t>User privileges (roles)</a:t>
          </a:r>
          <a:endParaRPr lang="en-US" dirty="0"/>
        </a:p>
      </dgm:t>
    </dgm:pt>
    <dgm:pt modelId="{E476658C-6348-4CC1-8571-E38AB59F9034}" type="parTrans" cxnId="{635F27B8-D7B8-4E48-9979-6BBF63220E70}">
      <dgm:prSet/>
      <dgm:spPr/>
      <dgm:t>
        <a:bodyPr/>
        <a:lstStyle/>
        <a:p>
          <a:endParaRPr lang="en-US"/>
        </a:p>
      </dgm:t>
    </dgm:pt>
    <dgm:pt modelId="{2EBD4D72-BB22-4303-A7A5-DCB019EF013F}" type="sibTrans" cxnId="{635F27B8-D7B8-4E48-9979-6BBF63220E70}">
      <dgm:prSet/>
      <dgm:spPr/>
      <dgm:t>
        <a:bodyPr/>
        <a:lstStyle/>
        <a:p>
          <a:endParaRPr lang="en-US"/>
        </a:p>
      </dgm:t>
    </dgm:pt>
    <dgm:pt modelId="{212C84DC-E72F-4599-8BA9-FB430FE8ACAA}">
      <dgm:prSet/>
      <dgm:spPr/>
      <dgm:t>
        <a:bodyPr/>
        <a:lstStyle/>
        <a:p>
          <a:pPr rtl="0"/>
          <a:endParaRPr lang="en-US" dirty="0"/>
        </a:p>
      </dgm:t>
    </dgm:pt>
    <dgm:pt modelId="{6475F697-B2AC-4F0C-A6A8-D7C764098D0A}" type="parTrans" cxnId="{A13C86A6-99FB-4979-BAF0-30EF1801C26C}">
      <dgm:prSet/>
      <dgm:spPr/>
      <dgm:t>
        <a:bodyPr/>
        <a:lstStyle/>
        <a:p>
          <a:endParaRPr lang="en-US"/>
        </a:p>
      </dgm:t>
    </dgm:pt>
    <dgm:pt modelId="{D0A43085-6BC0-4553-9950-A092FCBDAAC2}" type="sibTrans" cxnId="{A13C86A6-99FB-4979-BAF0-30EF1801C26C}">
      <dgm:prSet/>
      <dgm:spPr/>
      <dgm:t>
        <a:bodyPr/>
        <a:lstStyle/>
        <a:p>
          <a:endParaRPr lang="en-US"/>
        </a:p>
      </dgm:t>
    </dgm:pt>
    <dgm:pt modelId="{43252797-4167-44DB-BF14-280EDBF1F7FA}" type="pres">
      <dgm:prSet presAssocID="{C93DE001-877A-4872-873D-54D89065EB4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DC4B6D-DD3A-473B-97A0-96A0A4FF9E7B}" type="pres">
      <dgm:prSet presAssocID="{5921198D-F2AE-4D40-824E-5CE8B64A3E1B}" presName="parentLin" presStyleCnt="0"/>
      <dgm:spPr/>
    </dgm:pt>
    <dgm:pt modelId="{60812495-96AE-454F-8A41-29AE94D75405}" type="pres">
      <dgm:prSet presAssocID="{5921198D-F2AE-4D40-824E-5CE8B64A3E1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055DA83-4FF2-4565-894A-C71119A43804}" type="pres">
      <dgm:prSet presAssocID="{5921198D-F2AE-4D40-824E-5CE8B64A3E1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6B9D18-0CB5-455D-B828-2E7FDCF4189F}" type="pres">
      <dgm:prSet presAssocID="{5921198D-F2AE-4D40-824E-5CE8B64A3E1B}" presName="negativeSpace" presStyleCnt="0"/>
      <dgm:spPr/>
    </dgm:pt>
    <dgm:pt modelId="{3007C0E3-FFE2-409D-A2AB-04A9AB649233}" type="pres">
      <dgm:prSet presAssocID="{5921198D-F2AE-4D40-824E-5CE8B64A3E1B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80295-135B-4A9F-B980-5EA27B79C49A}" type="pres">
      <dgm:prSet presAssocID="{D38AA773-E8AE-4AC4-A1F0-E44553669817}" presName="spaceBetweenRectangles" presStyleCnt="0"/>
      <dgm:spPr/>
    </dgm:pt>
    <dgm:pt modelId="{76391E73-04D2-4702-A8B1-E2E34143C502}" type="pres">
      <dgm:prSet presAssocID="{063F0E35-A636-47CE-8048-45CABFFEAD06}" presName="parentLin" presStyleCnt="0"/>
      <dgm:spPr/>
    </dgm:pt>
    <dgm:pt modelId="{37FFD2FA-6AD8-442F-8AA6-46EC74894CF9}" type="pres">
      <dgm:prSet presAssocID="{063F0E35-A636-47CE-8048-45CABFFEAD0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32F3963A-51C5-4A80-97CF-9583495BCA5F}" type="pres">
      <dgm:prSet presAssocID="{063F0E35-A636-47CE-8048-45CABFFEAD0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76F69-C89D-4010-AF57-79DC4BD4D94D}" type="pres">
      <dgm:prSet presAssocID="{063F0E35-A636-47CE-8048-45CABFFEAD06}" presName="negativeSpace" presStyleCnt="0"/>
      <dgm:spPr/>
    </dgm:pt>
    <dgm:pt modelId="{0E5B8CD0-DF76-463F-BA74-1C198F5984B9}" type="pres">
      <dgm:prSet presAssocID="{063F0E35-A636-47CE-8048-45CABFFEAD0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EA2FB0-5DB9-4C2F-971B-5AC745F49995}" type="pres">
      <dgm:prSet presAssocID="{3130728D-8A9B-435C-A52F-98EC03E542A6}" presName="spaceBetweenRectangles" presStyleCnt="0"/>
      <dgm:spPr/>
    </dgm:pt>
    <dgm:pt modelId="{08CBA0F1-3653-485B-B633-777534F5DADA}" type="pres">
      <dgm:prSet presAssocID="{B6305C6E-921A-429D-8FB1-A8B0394540EC}" presName="parentLin" presStyleCnt="0"/>
      <dgm:spPr/>
    </dgm:pt>
    <dgm:pt modelId="{06A61477-6721-4098-8115-6EE6EA9856C1}" type="pres">
      <dgm:prSet presAssocID="{B6305C6E-921A-429D-8FB1-A8B0394540EC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9F0A46D6-ADD2-4674-A56A-5FCB052E1733}" type="pres">
      <dgm:prSet presAssocID="{B6305C6E-921A-429D-8FB1-A8B0394540E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63F0ED-5865-486B-9D27-E0F14366EBB1}" type="pres">
      <dgm:prSet presAssocID="{B6305C6E-921A-429D-8FB1-A8B0394540EC}" presName="negativeSpace" presStyleCnt="0"/>
      <dgm:spPr/>
    </dgm:pt>
    <dgm:pt modelId="{A0E04D7E-B0FA-4F22-B71C-83CEF3A2A890}" type="pres">
      <dgm:prSet presAssocID="{B6305C6E-921A-429D-8FB1-A8B0394540E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5846DF-8A09-4219-AA9A-C047F331BD9F}" type="presOf" srcId="{212C84DC-E72F-4599-8BA9-FB430FE8ACAA}" destId="{A0E04D7E-B0FA-4F22-B71C-83CEF3A2A890}" srcOrd="0" destOrd="3" presId="urn:microsoft.com/office/officeart/2005/8/layout/list1"/>
    <dgm:cxn modelId="{8A1C8D73-C4DA-43E6-A08A-CE27A0A5987A}" type="presOf" srcId="{7A2433E4-E5B6-4611-B8BA-DA1773D0ABA8}" destId="{0E5B8CD0-DF76-463F-BA74-1C198F5984B9}" srcOrd="0" destOrd="0" presId="urn:microsoft.com/office/officeart/2005/8/layout/list1"/>
    <dgm:cxn modelId="{6D77D78E-DD65-4FF7-BA94-EE82D4B2168A}" srcId="{B6305C6E-921A-429D-8FB1-A8B0394540EC}" destId="{00869145-E5C8-4A66-BAE8-5B010CAFCA48}" srcOrd="1" destOrd="0" parTransId="{43049CD0-FF69-42F3-8FD1-089C7FC63C92}" sibTransId="{EF900133-EB20-43FF-9E54-244A64D4E9E5}"/>
    <dgm:cxn modelId="{774FF1DC-6572-42C8-A712-F90682BE2B59}" type="presOf" srcId="{B6305C6E-921A-429D-8FB1-A8B0394540EC}" destId="{9F0A46D6-ADD2-4674-A56A-5FCB052E1733}" srcOrd="1" destOrd="0" presId="urn:microsoft.com/office/officeart/2005/8/layout/list1"/>
    <dgm:cxn modelId="{0484D5C1-4F03-4D0D-B020-DF72D7E90390}" type="presOf" srcId="{063F0E35-A636-47CE-8048-45CABFFEAD06}" destId="{37FFD2FA-6AD8-442F-8AA6-46EC74894CF9}" srcOrd="0" destOrd="0" presId="urn:microsoft.com/office/officeart/2005/8/layout/list1"/>
    <dgm:cxn modelId="{77CCC81C-DFF6-4AE5-A725-F6C826000D86}" srcId="{5921198D-F2AE-4D40-824E-5CE8B64A3E1B}" destId="{A0630761-4309-4715-88D7-9498B28634F4}" srcOrd="0" destOrd="0" parTransId="{9BC3C033-347B-428E-84C0-C9D4CE3059CC}" sibTransId="{03019671-C4C9-4D8C-A32F-F500106D0206}"/>
    <dgm:cxn modelId="{3AC78676-C1BA-41DC-A88B-7A3A9B4D1912}" type="presOf" srcId="{8DD4D5AA-A5B1-42E3-81CA-74BEE623F6DE}" destId="{A0E04D7E-B0FA-4F22-B71C-83CEF3A2A890}" srcOrd="0" destOrd="2" presId="urn:microsoft.com/office/officeart/2005/8/layout/list1"/>
    <dgm:cxn modelId="{A13C86A6-99FB-4979-BAF0-30EF1801C26C}" srcId="{B6305C6E-921A-429D-8FB1-A8B0394540EC}" destId="{212C84DC-E72F-4599-8BA9-FB430FE8ACAA}" srcOrd="3" destOrd="0" parTransId="{6475F697-B2AC-4F0C-A6A8-D7C764098D0A}" sibTransId="{D0A43085-6BC0-4553-9950-A092FCBDAAC2}"/>
    <dgm:cxn modelId="{353F810E-E998-4271-A900-6748352CDFA5}" type="presOf" srcId="{2128FB17-93B8-4DFC-BC3B-8BC368A600D9}" destId="{0E5B8CD0-DF76-463F-BA74-1C198F5984B9}" srcOrd="0" destOrd="1" presId="urn:microsoft.com/office/officeart/2005/8/layout/list1"/>
    <dgm:cxn modelId="{2ECAFE7D-B3FA-4D26-96FF-2913C689CDAC}" srcId="{C93DE001-877A-4872-873D-54D89065EB49}" destId="{5921198D-F2AE-4D40-824E-5CE8B64A3E1B}" srcOrd="0" destOrd="0" parTransId="{C39F6405-65ED-4B72-AC4A-73BDF0562DC5}" sibTransId="{D38AA773-E8AE-4AC4-A1F0-E44553669817}"/>
    <dgm:cxn modelId="{E8273A6F-4E20-48E8-A822-302454C025E3}" srcId="{B6305C6E-921A-429D-8FB1-A8B0394540EC}" destId="{FA39221B-097A-4F18-B87C-95D6BEE942AA}" srcOrd="0" destOrd="0" parTransId="{28137866-1293-43CE-BAD9-066264BB857B}" sibTransId="{4C20338B-1C34-46C9-BBF3-2D25B490D8DF}"/>
    <dgm:cxn modelId="{5BD52439-A181-4DA9-820A-05B1A724D77D}" srcId="{C93DE001-877A-4872-873D-54D89065EB49}" destId="{063F0E35-A636-47CE-8048-45CABFFEAD06}" srcOrd="1" destOrd="0" parTransId="{DB1B1126-1D59-4870-B87D-54F554E42954}" sibTransId="{3130728D-8A9B-435C-A52F-98EC03E542A6}"/>
    <dgm:cxn modelId="{61F41EBC-6C98-4E2F-8027-F220B8498A4E}" type="presOf" srcId="{5921198D-F2AE-4D40-824E-5CE8B64A3E1B}" destId="{60812495-96AE-454F-8A41-29AE94D75405}" srcOrd="0" destOrd="0" presId="urn:microsoft.com/office/officeart/2005/8/layout/list1"/>
    <dgm:cxn modelId="{9BBFCD61-CCC5-44E0-8A2C-042A8BC94500}" type="presOf" srcId="{A0630761-4309-4715-88D7-9498B28634F4}" destId="{3007C0E3-FFE2-409D-A2AB-04A9AB649233}" srcOrd="0" destOrd="0" presId="urn:microsoft.com/office/officeart/2005/8/layout/list1"/>
    <dgm:cxn modelId="{12C21701-435A-4915-A085-E7131B8714E2}" type="presOf" srcId="{C93DE001-877A-4872-873D-54D89065EB49}" destId="{43252797-4167-44DB-BF14-280EDBF1F7FA}" srcOrd="0" destOrd="0" presId="urn:microsoft.com/office/officeart/2005/8/layout/list1"/>
    <dgm:cxn modelId="{4671C611-F96D-4EFB-A6E0-653F1C9DF839}" srcId="{5921198D-F2AE-4D40-824E-5CE8B64A3E1B}" destId="{18F73C78-0938-4A9C-A912-BA9E4C6D1377}" srcOrd="1" destOrd="0" parTransId="{69E62C3C-A34D-40F8-A31C-0EBCFB6AF846}" sibTransId="{604CB000-51F3-42B6-A81E-25E7AEFF61EC}"/>
    <dgm:cxn modelId="{D38C8DC3-123E-4159-9438-3A14D02AB317}" type="presOf" srcId="{5921198D-F2AE-4D40-824E-5CE8B64A3E1B}" destId="{6055DA83-4FF2-4565-894A-C71119A43804}" srcOrd="1" destOrd="0" presId="urn:microsoft.com/office/officeart/2005/8/layout/list1"/>
    <dgm:cxn modelId="{757F974B-611F-492F-8F70-69C40394B656}" srcId="{C93DE001-877A-4872-873D-54D89065EB49}" destId="{B6305C6E-921A-429D-8FB1-A8B0394540EC}" srcOrd="2" destOrd="0" parTransId="{5D6A4E40-74F8-46EE-AADE-38401F23A205}" sibTransId="{7690AD47-BF29-44D3-83CA-423C9730135C}"/>
    <dgm:cxn modelId="{5EAD19BB-8E43-4FF7-B07A-762E8B72E913}" srcId="{063F0E35-A636-47CE-8048-45CABFFEAD06}" destId="{2128FB17-93B8-4DFC-BC3B-8BC368A600D9}" srcOrd="1" destOrd="0" parTransId="{7CAE8CB8-1032-45E5-A067-21F98714F9B6}" sibTransId="{8E1B36D8-C5C3-4F24-B6CF-A9525DC2F3E2}"/>
    <dgm:cxn modelId="{8413146C-D184-4230-9647-897FED50239F}" type="presOf" srcId="{063F0E35-A636-47CE-8048-45CABFFEAD06}" destId="{32F3963A-51C5-4A80-97CF-9583495BCA5F}" srcOrd="1" destOrd="0" presId="urn:microsoft.com/office/officeart/2005/8/layout/list1"/>
    <dgm:cxn modelId="{80DC598D-6BE9-4AE5-9CB1-9B8D255AC641}" srcId="{063F0E35-A636-47CE-8048-45CABFFEAD06}" destId="{7A2433E4-E5B6-4611-B8BA-DA1773D0ABA8}" srcOrd="0" destOrd="0" parTransId="{6D2F0643-455F-4951-AEB8-2D8B2D4CC3B9}" sibTransId="{1C46ED06-7C35-454C-940A-8CA15E5F9DEA}"/>
    <dgm:cxn modelId="{DE4AA277-A126-477B-A713-93E5FD5FB044}" type="presOf" srcId="{B6305C6E-921A-429D-8FB1-A8B0394540EC}" destId="{06A61477-6721-4098-8115-6EE6EA9856C1}" srcOrd="0" destOrd="0" presId="urn:microsoft.com/office/officeart/2005/8/layout/list1"/>
    <dgm:cxn modelId="{A7DE20F6-F388-40D4-8EE5-7A13EF6EFB4D}" type="presOf" srcId="{00869145-E5C8-4A66-BAE8-5B010CAFCA48}" destId="{A0E04D7E-B0FA-4F22-B71C-83CEF3A2A890}" srcOrd="0" destOrd="1" presId="urn:microsoft.com/office/officeart/2005/8/layout/list1"/>
    <dgm:cxn modelId="{272FA99B-3C11-4B33-915B-6FD2371A023A}" type="presOf" srcId="{18F73C78-0938-4A9C-A912-BA9E4C6D1377}" destId="{3007C0E3-FFE2-409D-A2AB-04A9AB649233}" srcOrd="0" destOrd="1" presId="urn:microsoft.com/office/officeart/2005/8/layout/list1"/>
    <dgm:cxn modelId="{635F27B8-D7B8-4E48-9979-6BBF63220E70}" srcId="{B6305C6E-921A-429D-8FB1-A8B0394540EC}" destId="{8DD4D5AA-A5B1-42E3-81CA-74BEE623F6DE}" srcOrd="2" destOrd="0" parTransId="{E476658C-6348-4CC1-8571-E38AB59F9034}" sibTransId="{2EBD4D72-BB22-4303-A7A5-DCB019EF013F}"/>
    <dgm:cxn modelId="{DB239B73-24A0-481A-86BE-0F9ECF9FD4F0}" type="presOf" srcId="{FA39221B-097A-4F18-B87C-95D6BEE942AA}" destId="{A0E04D7E-B0FA-4F22-B71C-83CEF3A2A890}" srcOrd="0" destOrd="0" presId="urn:microsoft.com/office/officeart/2005/8/layout/list1"/>
    <dgm:cxn modelId="{6E7EF5BA-1E56-4099-8456-ECAE0C0211B5}" type="presParOf" srcId="{43252797-4167-44DB-BF14-280EDBF1F7FA}" destId="{E4DC4B6D-DD3A-473B-97A0-96A0A4FF9E7B}" srcOrd="0" destOrd="0" presId="urn:microsoft.com/office/officeart/2005/8/layout/list1"/>
    <dgm:cxn modelId="{F2992380-794B-48F6-A9B3-27893878B6CD}" type="presParOf" srcId="{E4DC4B6D-DD3A-473B-97A0-96A0A4FF9E7B}" destId="{60812495-96AE-454F-8A41-29AE94D75405}" srcOrd="0" destOrd="0" presId="urn:microsoft.com/office/officeart/2005/8/layout/list1"/>
    <dgm:cxn modelId="{15627191-CA60-46A7-9004-CE422B5A4092}" type="presParOf" srcId="{E4DC4B6D-DD3A-473B-97A0-96A0A4FF9E7B}" destId="{6055DA83-4FF2-4565-894A-C71119A43804}" srcOrd="1" destOrd="0" presId="urn:microsoft.com/office/officeart/2005/8/layout/list1"/>
    <dgm:cxn modelId="{1AFC5B73-3C30-456D-9877-8B3BDAA82F45}" type="presParOf" srcId="{43252797-4167-44DB-BF14-280EDBF1F7FA}" destId="{296B9D18-0CB5-455D-B828-2E7FDCF4189F}" srcOrd="1" destOrd="0" presId="urn:microsoft.com/office/officeart/2005/8/layout/list1"/>
    <dgm:cxn modelId="{A420C209-A0FE-4D9B-BB69-AB52459642EF}" type="presParOf" srcId="{43252797-4167-44DB-BF14-280EDBF1F7FA}" destId="{3007C0E3-FFE2-409D-A2AB-04A9AB649233}" srcOrd="2" destOrd="0" presId="urn:microsoft.com/office/officeart/2005/8/layout/list1"/>
    <dgm:cxn modelId="{FE9FE0C1-7C02-438C-B83E-123874744223}" type="presParOf" srcId="{43252797-4167-44DB-BF14-280EDBF1F7FA}" destId="{4A180295-135B-4A9F-B980-5EA27B79C49A}" srcOrd="3" destOrd="0" presId="urn:microsoft.com/office/officeart/2005/8/layout/list1"/>
    <dgm:cxn modelId="{96C48F75-9626-4606-90E2-51F5A746EFFA}" type="presParOf" srcId="{43252797-4167-44DB-BF14-280EDBF1F7FA}" destId="{76391E73-04D2-4702-A8B1-E2E34143C502}" srcOrd="4" destOrd="0" presId="urn:microsoft.com/office/officeart/2005/8/layout/list1"/>
    <dgm:cxn modelId="{0BB1C53D-BE99-4059-B708-FB62C21D8891}" type="presParOf" srcId="{76391E73-04D2-4702-A8B1-E2E34143C502}" destId="{37FFD2FA-6AD8-442F-8AA6-46EC74894CF9}" srcOrd="0" destOrd="0" presId="urn:microsoft.com/office/officeart/2005/8/layout/list1"/>
    <dgm:cxn modelId="{33A07C74-14F3-483A-BB16-A820D76CA7CB}" type="presParOf" srcId="{76391E73-04D2-4702-A8B1-E2E34143C502}" destId="{32F3963A-51C5-4A80-97CF-9583495BCA5F}" srcOrd="1" destOrd="0" presId="urn:microsoft.com/office/officeart/2005/8/layout/list1"/>
    <dgm:cxn modelId="{BBF00485-6843-4BE5-AF3F-B0475136CC53}" type="presParOf" srcId="{43252797-4167-44DB-BF14-280EDBF1F7FA}" destId="{B4376F69-C89D-4010-AF57-79DC4BD4D94D}" srcOrd="5" destOrd="0" presId="urn:microsoft.com/office/officeart/2005/8/layout/list1"/>
    <dgm:cxn modelId="{8D4886B2-CBEA-43D7-9F96-51DA80EDEDB6}" type="presParOf" srcId="{43252797-4167-44DB-BF14-280EDBF1F7FA}" destId="{0E5B8CD0-DF76-463F-BA74-1C198F5984B9}" srcOrd="6" destOrd="0" presId="urn:microsoft.com/office/officeart/2005/8/layout/list1"/>
    <dgm:cxn modelId="{768F673E-3B25-4D06-9878-2689F6A795F2}" type="presParOf" srcId="{43252797-4167-44DB-BF14-280EDBF1F7FA}" destId="{F5EA2FB0-5DB9-4C2F-971B-5AC745F49995}" srcOrd="7" destOrd="0" presId="urn:microsoft.com/office/officeart/2005/8/layout/list1"/>
    <dgm:cxn modelId="{61960623-7CED-4189-AE02-B3E857D117C6}" type="presParOf" srcId="{43252797-4167-44DB-BF14-280EDBF1F7FA}" destId="{08CBA0F1-3653-485B-B633-777534F5DADA}" srcOrd="8" destOrd="0" presId="urn:microsoft.com/office/officeart/2005/8/layout/list1"/>
    <dgm:cxn modelId="{9097DBF0-51D9-4A5D-ABA4-12655F2B2F03}" type="presParOf" srcId="{08CBA0F1-3653-485B-B633-777534F5DADA}" destId="{06A61477-6721-4098-8115-6EE6EA9856C1}" srcOrd="0" destOrd="0" presId="urn:microsoft.com/office/officeart/2005/8/layout/list1"/>
    <dgm:cxn modelId="{C4924889-B1F1-4A48-BE50-43187633F3C8}" type="presParOf" srcId="{08CBA0F1-3653-485B-B633-777534F5DADA}" destId="{9F0A46D6-ADD2-4674-A56A-5FCB052E1733}" srcOrd="1" destOrd="0" presId="urn:microsoft.com/office/officeart/2005/8/layout/list1"/>
    <dgm:cxn modelId="{2364EADC-8B23-4138-B3FA-F46E7166EC72}" type="presParOf" srcId="{43252797-4167-44DB-BF14-280EDBF1F7FA}" destId="{3263F0ED-5865-486B-9D27-E0F14366EBB1}" srcOrd="9" destOrd="0" presId="urn:microsoft.com/office/officeart/2005/8/layout/list1"/>
    <dgm:cxn modelId="{9D44B6D9-5741-4E6F-86B1-37FF078E7741}" type="presParOf" srcId="{43252797-4167-44DB-BF14-280EDBF1F7FA}" destId="{A0E04D7E-B0FA-4F22-B71C-83CEF3A2A89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1F5A63-6976-46A6-BE8E-F079527C784B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078BC-3774-4DC7-830B-88CFBFC398FA}">
      <dgm:prSet/>
      <dgm:spPr/>
      <dgm:t>
        <a:bodyPr/>
        <a:lstStyle/>
        <a:p>
          <a:pPr rtl="0"/>
          <a:r>
            <a:rPr lang="en-US" dirty="0" smtClean="0"/>
            <a:t>Network Communication Infrastructure</a:t>
          </a:r>
          <a:endParaRPr lang="en-US" dirty="0"/>
        </a:p>
      </dgm:t>
    </dgm:pt>
    <dgm:pt modelId="{89202BB9-F7BC-4A24-97BB-D69C94A6BF78}" type="parTrans" cxnId="{49F4F35C-555E-4A3B-BB4A-D38D0A441B36}">
      <dgm:prSet/>
      <dgm:spPr/>
      <dgm:t>
        <a:bodyPr/>
        <a:lstStyle/>
        <a:p>
          <a:endParaRPr lang="en-US"/>
        </a:p>
      </dgm:t>
    </dgm:pt>
    <dgm:pt modelId="{09C37362-3D0D-4482-9878-0BB1745B4939}" type="sibTrans" cxnId="{49F4F35C-555E-4A3B-BB4A-D38D0A441B36}">
      <dgm:prSet/>
      <dgm:spPr/>
      <dgm:t>
        <a:bodyPr/>
        <a:lstStyle/>
        <a:p>
          <a:endParaRPr lang="en-US"/>
        </a:p>
      </dgm:t>
    </dgm:pt>
    <dgm:pt modelId="{D0391A02-558F-4467-A15B-2AFB910F5BAB}">
      <dgm:prSet/>
      <dgm:spPr/>
      <dgm:t>
        <a:bodyPr/>
        <a:lstStyle/>
        <a:p>
          <a:pPr rtl="0"/>
          <a:r>
            <a:rPr lang="en-US" dirty="0" smtClean="0"/>
            <a:t>Communication between different components of a C/S system</a:t>
          </a:r>
          <a:endParaRPr lang="en-US" dirty="0"/>
        </a:p>
      </dgm:t>
    </dgm:pt>
    <dgm:pt modelId="{7038680D-65A6-46E7-B0FD-8F43238D81DB}" type="parTrans" cxnId="{7F8F63D4-D971-4B7D-B9F3-5A80F11702C4}">
      <dgm:prSet/>
      <dgm:spPr/>
      <dgm:t>
        <a:bodyPr/>
        <a:lstStyle/>
        <a:p>
          <a:endParaRPr lang="en-US"/>
        </a:p>
      </dgm:t>
    </dgm:pt>
    <dgm:pt modelId="{EC127157-D068-4237-86F7-E00549780445}" type="sibTrans" cxnId="{7F8F63D4-D971-4B7D-B9F3-5A80F11702C4}">
      <dgm:prSet/>
      <dgm:spPr/>
      <dgm:t>
        <a:bodyPr/>
        <a:lstStyle/>
        <a:p>
          <a:endParaRPr lang="en-US"/>
        </a:p>
      </dgm:t>
    </dgm:pt>
    <dgm:pt modelId="{2AD27D19-F457-4EDC-8B9C-D178EC3CBAF1}">
      <dgm:prSet/>
      <dgm:spPr/>
      <dgm:t>
        <a:bodyPr/>
        <a:lstStyle/>
        <a:p>
          <a:pPr rtl="0"/>
          <a:r>
            <a:rPr lang="en-US" dirty="0" smtClean="0"/>
            <a:t>Diagnostics Infrastructure</a:t>
          </a:r>
          <a:endParaRPr lang="en-US" dirty="0"/>
        </a:p>
      </dgm:t>
    </dgm:pt>
    <dgm:pt modelId="{273DBA19-8878-4086-B8CF-7E54001B8B43}" type="parTrans" cxnId="{A96D5DC4-B668-4C3D-A484-E6FD32BE150E}">
      <dgm:prSet/>
      <dgm:spPr/>
      <dgm:t>
        <a:bodyPr/>
        <a:lstStyle/>
        <a:p>
          <a:endParaRPr lang="en-US"/>
        </a:p>
      </dgm:t>
    </dgm:pt>
    <dgm:pt modelId="{BAF8D624-8133-4F57-8777-98EBBE5EBFC2}" type="sibTrans" cxnId="{A96D5DC4-B668-4C3D-A484-E6FD32BE150E}">
      <dgm:prSet/>
      <dgm:spPr/>
      <dgm:t>
        <a:bodyPr/>
        <a:lstStyle/>
        <a:p>
          <a:endParaRPr lang="en-US"/>
        </a:p>
      </dgm:t>
    </dgm:pt>
    <dgm:pt modelId="{E7790463-9C4A-4569-8407-A883649C4337}">
      <dgm:prSet/>
      <dgm:spPr/>
      <dgm:t>
        <a:bodyPr/>
        <a:lstStyle/>
        <a:p>
          <a:pPr rtl="0"/>
          <a:r>
            <a:rPr lang="en-US" dirty="0" smtClean="0"/>
            <a:t>Software diagnostics and tracing</a:t>
          </a:r>
          <a:endParaRPr lang="en-US" dirty="0"/>
        </a:p>
      </dgm:t>
    </dgm:pt>
    <dgm:pt modelId="{04C14213-D340-4D7E-A5A1-5ABE50CE59C3}" type="parTrans" cxnId="{3A26E8B8-2D4F-4722-8031-735D8AC399FF}">
      <dgm:prSet/>
      <dgm:spPr/>
      <dgm:t>
        <a:bodyPr/>
        <a:lstStyle/>
        <a:p>
          <a:endParaRPr lang="en-US"/>
        </a:p>
      </dgm:t>
    </dgm:pt>
    <dgm:pt modelId="{93BACDE7-9981-42C3-8EA1-A3671A8BFFD5}" type="sibTrans" cxnId="{3A26E8B8-2D4F-4722-8031-735D8AC399FF}">
      <dgm:prSet/>
      <dgm:spPr/>
      <dgm:t>
        <a:bodyPr/>
        <a:lstStyle/>
        <a:p>
          <a:endParaRPr lang="en-US"/>
        </a:p>
      </dgm:t>
    </dgm:pt>
    <dgm:pt modelId="{7199701B-5B1D-4CD2-80F4-FD0F16B2B76E}">
      <dgm:prSet/>
      <dgm:spPr/>
      <dgm:t>
        <a:bodyPr/>
        <a:lstStyle/>
        <a:p>
          <a:pPr rtl="0"/>
          <a:r>
            <a:rPr lang="en-US" dirty="0" smtClean="0"/>
            <a:t>Support for workstation as well as C/S systems</a:t>
          </a:r>
          <a:endParaRPr lang="en-US" dirty="0"/>
        </a:p>
      </dgm:t>
    </dgm:pt>
    <dgm:pt modelId="{BAA0424D-48D5-4ACA-A1B1-BA32A84D8032}" type="parTrans" cxnId="{F3B17D97-FCCC-400D-AB7D-593EA3685BEC}">
      <dgm:prSet/>
      <dgm:spPr/>
      <dgm:t>
        <a:bodyPr/>
        <a:lstStyle/>
        <a:p>
          <a:endParaRPr lang="en-US"/>
        </a:p>
      </dgm:t>
    </dgm:pt>
    <dgm:pt modelId="{52C88883-90F2-4A7C-A3D8-F1D6C5EF959B}" type="sibTrans" cxnId="{F3B17D97-FCCC-400D-AB7D-593EA3685BEC}">
      <dgm:prSet/>
      <dgm:spPr/>
      <dgm:t>
        <a:bodyPr/>
        <a:lstStyle/>
        <a:p>
          <a:endParaRPr lang="en-US"/>
        </a:p>
      </dgm:t>
    </dgm:pt>
    <dgm:pt modelId="{BD587736-2EE4-41BD-8A53-8DBEDB818BC4}">
      <dgm:prSet/>
      <dgm:spPr/>
      <dgm:t>
        <a:bodyPr/>
        <a:lstStyle/>
        <a:p>
          <a:pPr rtl="0"/>
          <a:r>
            <a:rPr lang="en-US" dirty="0" smtClean="0"/>
            <a:t>License Management</a:t>
          </a:r>
          <a:endParaRPr lang="en-US" dirty="0"/>
        </a:p>
      </dgm:t>
    </dgm:pt>
    <dgm:pt modelId="{9F9162D9-DC16-4787-AD1B-7916355967F1}" type="parTrans" cxnId="{6AC2103C-DC8B-410B-AE3F-80F8E1FFAAFC}">
      <dgm:prSet/>
      <dgm:spPr/>
      <dgm:t>
        <a:bodyPr/>
        <a:lstStyle/>
        <a:p>
          <a:endParaRPr lang="en-US"/>
        </a:p>
      </dgm:t>
    </dgm:pt>
    <dgm:pt modelId="{789A2C2A-EE24-4866-9413-CCF65B40A1BD}" type="sibTrans" cxnId="{6AC2103C-DC8B-410B-AE3F-80F8E1FFAAFC}">
      <dgm:prSet/>
      <dgm:spPr/>
      <dgm:t>
        <a:bodyPr/>
        <a:lstStyle/>
        <a:p>
          <a:endParaRPr lang="en-US"/>
        </a:p>
      </dgm:t>
    </dgm:pt>
    <dgm:pt modelId="{4DA54835-4223-4D88-9AAA-9B77D3FE8964}">
      <dgm:prSet/>
      <dgm:spPr/>
      <dgm:t>
        <a:bodyPr/>
        <a:lstStyle/>
        <a:p>
          <a:pPr rtl="0"/>
          <a:r>
            <a:rPr lang="en-US" dirty="0" smtClean="0"/>
            <a:t>Application independent license management</a:t>
          </a:r>
          <a:endParaRPr lang="en-US" dirty="0"/>
        </a:p>
      </dgm:t>
    </dgm:pt>
    <dgm:pt modelId="{9AC45BF0-8513-49A0-AE4E-5CD64B07C272}" type="parTrans" cxnId="{FB219DAD-3721-4BD9-AAF9-57BAA4C512A9}">
      <dgm:prSet/>
      <dgm:spPr/>
      <dgm:t>
        <a:bodyPr/>
        <a:lstStyle/>
        <a:p>
          <a:endParaRPr lang="en-US"/>
        </a:p>
      </dgm:t>
    </dgm:pt>
    <dgm:pt modelId="{EA89EB23-7775-41C8-8526-0BA0FB905FC5}" type="sibTrans" cxnId="{FB219DAD-3721-4BD9-AAF9-57BAA4C512A9}">
      <dgm:prSet/>
      <dgm:spPr/>
      <dgm:t>
        <a:bodyPr/>
        <a:lstStyle/>
        <a:p>
          <a:endParaRPr lang="en-US"/>
        </a:p>
      </dgm:t>
    </dgm:pt>
    <dgm:pt modelId="{8103699A-AB06-4322-8324-834BCA582566}">
      <dgm:prSet/>
      <dgm:spPr/>
      <dgm:t>
        <a:bodyPr/>
        <a:lstStyle/>
        <a:p>
          <a:pPr rtl="0"/>
          <a:r>
            <a:rPr lang="en-US" dirty="0" smtClean="0"/>
            <a:t>Supports license server infrastructure</a:t>
          </a:r>
          <a:endParaRPr lang="en-US" dirty="0"/>
        </a:p>
      </dgm:t>
    </dgm:pt>
    <dgm:pt modelId="{AAC30061-E4E7-420C-8B5B-7C391BC80B64}" type="parTrans" cxnId="{9BE46B67-A316-46B0-B929-F905F1A10911}">
      <dgm:prSet/>
      <dgm:spPr/>
      <dgm:t>
        <a:bodyPr/>
        <a:lstStyle/>
        <a:p>
          <a:endParaRPr lang="en-US"/>
        </a:p>
      </dgm:t>
    </dgm:pt>
    <dgm:pt modelId="{40B71C36-7C4D-44F3-805B-B35398B1D337}" type="sibTrans" cxnId="{9BE46B67-A316-46B0-B929-F905F1A10911}">
      <dgm:prSet/>
      <dgm:spPr/>
      <dgm:t>
        <a:bodyPr/>
        <a:lstStyle/>
        <a:p>
          <a:endParaRPr lang="en-US"/>
        </a:p>
      </dgm:t>
    </dgm:pt>
    <dgm:pt modelId="{FC959BDD-0A62-4069-AB87-BCF2DAD49313}">
      <dgm:prSet/>
      <dgm:spPr/>
      <dgm:t>
        <a:bodyPr/>
        <a:lstStyle/>
        <a:p>
          <a:pPr rtl="0"/>
          <a:r>
            <a:rPr lang="en-US" dirty="0" smtClean="0"/>
            <a:t>Customer portal for license management</a:t>
          </a:r>
          <a:endParaRPr lang="en-US" dirty="0"/>
        </a:p>
      </dgm:t>
    </dgm:pt>
    <dgm:pt modelId="{E565C5EB-9365-428B-8CE7-B72FAF520101}" type="parTrans" cxnId="{8B8F374B-2FB9-474F-B1A9-67F37F4F14A7}">
      <dgm:prSet/>
      <dgm:spPr/>
      <dgm:t>
        <a:bodyPr/>
        <a:lstStyle/>
        <a:p>
          <a:endParaRPr lang="en-US"/>
        </a:p>
      </dgm:t>
    </dgm:pt>
    <dgm:pt modelId="{17B0B07A-12B4-43F0-B816-086BA3DA6DF6}" type="sibTrans" cxnId="{8B8F374B-2FB9-474F-B1A9-67F37F4F14A7}">
      <dgm:prSet/>
      <dgm:spPr/>
      <dgm:t>
        <a:bodyPr/>
        <a:lstStyle/>
        <a:p>
          <a:endParaRPr lang="en-US"/>
        </a:p>
      </dgm:t>
    </dgm:pt>
    <dgm:pt modelId="{4EABEC6F-E38C-4266-8580-F0DB4964DFFB}" type="pres">
      <dgm:prSet presAssocID="{661F5A63-6976-46A6-BE8E-F079527C784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CA9E24-53CB-4093-A506-C535E8153202}" type="pres">
      <dgm:prSet presAssocID="{BF7078BC-3774-4DC7-830B-88CFBFC398FA}" presName="parentLin" presStyleCnt="0"/>
      <dgm:spPr/>
    </dgm:pt>
    <dgm:pt modelId="{001DA4B7-1E32-4738-9614-79E3F6EA7FCD}" type="pres">
      <dgm:prSet presAssocID="{BF7078BC-3774-4DC7-830B-88CFBFC398FA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51057F3-202A-45D0-B9EE-5389405B8E72}" type="pres">
      <dgm:prSet presAssocID="{BF7078BC-3774-4DC7-830B-88CFBFC398F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99735D-2A8B-49B6-8B24-BC8740161170}" type="pres">
      <dgm:prSet presAssocID="{BF7078BC-3774-4DC7-830B-88CFBFC398FA}" presName="negativeSpace" presStyleCnt="0"/>
      <dgm:spPr/>
    </dgm:pt>
    <dgm:pt modelId="{8AEC9ACC-7CC7-4906-A0CA-BCE699F2EFF1}" type="pres">
      <dgm:prSet presAssocID="{BF7078BC-3774-4DC7-830B-88CFBFC398FA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D3845-4BD2-4BA9-AB0F-8254A913861D}" type="pres">
      <dgm:prSet presAssocID="{09C37362-3D0D-4482-9878-0BB1745B4939}" presName="spaceBetweenRectangles" presStyleCnt="0"/>
      <dgm:spPr/>
    </dgm:pt>
    <dgm:pt modelId="{66101C85-A8EC-46B1-AD94-547BA8171612}" type="pres">
      <dgm:prSet presAssocID="{2AD27D19-F457-4EDC-8B9C-D178EC3CBAF1}" presName="parentLin" presStyleCnt="0"/>
      <dgm:spPr/>
    </dgm:pt>
    <dgm:pt modelId="{9A31909E-586F-4832-B519-DC4FF40DED42}" type="pres">
      <dgm:prSet presAssocID="{2AD27D19-F457-4EDC-8B9C-D178EC3CBAF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478A700-5302-4FD5-987F-9F1108355AD2}" type="pres">
      <dgm:prSet presAssocID="{2AD27D19-F457-4EDC-8B9C-D178EC3CBAF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499FCD-D807-4225-959C-108B6A9D55EC}" type="pres">
      <dgm:prSet presAssocID="{2AD27D19-F457-4EDC-8B9C-D178EC3CBAF1}" presName="negativeSpace" presStyleCnt="0"/>
      <dgm:spPr/>
    </dgm:pt>
    <dgm:pt modelId="{934A61A2-2A5D-4103-B299-D2F6EBAFE387}" type="pres">
      <dgm:prSet presAssocID="{2AD27D19-F457-4EDC-8B9C-D178EC3CBAF1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E87A20-5B4A-464B-B945-7A8D34FE5931}" type="pres">
      <dgm:prSet presAssocID="{BAF8D624-8133-4F57-8777-98EBBE5EBFC2}" presName="spaceBetweenRectangles" presStyleCnt="0"/>
      <dgm:spPr/>
    </dgm:pt>
    <dgm:pt modelId="{74F9710D-2E01-4B7F-BD8E-8FE90F5170FF}" type="pres">
      <dgm:prSet presAssocID="{BD587736-2EE4-41BD-8A53-8DBEDB818BC4}" presName="parentLin" presStyleCnt="0"/>
      <dgm:spPr/>
    </dgm:pt>
    <dgm:pt modelId="{51FF9750-432E-4BB8-8EB9-4AE1B3069E37}" type="pres">
      <dgm:prSet presAssocID="{BD587736-2EE4-41BD-8A53-8DBEDB818BC4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8C094F81-9934-4CC3-8670-62B64974A622}" type="pres">
      <dgm:prSet presAssocID="{BD587736-2EE4-41BD-8A53-8DBEDB818BC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C54B7B-778F-4146-9E59-FEF29193F3BA}" type="pres">
      <dgm:prSet presAssocID="{BD587736-2EE4-41BD-8A53-8DBEDB818BC4}" presName="negativeSpace" presStyleCnt="0"/>
      <dgm:spPr/>
    </dgm:pt>
    <dgm:pt modelId="{52C13FBB-D7AA-4BD1-9A12-F8DFF9E0BA0E}" type="pres">
      <dgm:prSet presAssocID="{BD587736-2EE4-41BD-8A53-8DBEDB818BC4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8F374B-2FB9-474F-B1A9-67F37F4F14A7}" srcId="{BD587736-2EE4-41BD-8A53-8DBEDB818BC4}" destId="{FC959BDD-0A62-4069-AB87-BCF2DAD49313}" srcOrd="2" destOrd="0" parTransId="{E565C5EB-9365-428B-8CE7-B72FAF520101}" sibTransId="{17B0B07A-12B4-43F0-B816-086BA3DA6DF6}"/>
    <dgm:cxn modelId="{E22A23DA-76A1-48A1-80AD-08F5B4F2C3A4}" type="presOf" srcId="{8103699A-AB06-4322-8324-834BCA582566}" destId="{52C13FBB-D7AA-4BD1-9A12-F8DFF9E0BA0E}" srcOrd="0" destOrd="1" presId="urn:microsoft.com/office/officeart/2005/8/layout/list1"/>
    <dgm:cxn modelId="{1583133F-E345-45B3-A47F-2CE73ED86E10}" type="presOf" srcId="{BF7078BC-3774-4DC7-830B-88CFBFC398FA}" destId="{001DA4B7-1E32-4738-9614-79E3F6EA7FCD}" srcOrd="0" destOrd="0" presId="urn:microsoft.com/office/officeart/2005/8/layout/list1"/>
    <dgm:cxn modelId="{FB219DAD-3721-4BD9-AAF9-57BAA4C512A9}" srcId="{BD587736-2EE4-41BD-8A53-8DBEDB818BC4}" destId="{4DA54835-4223-4D88-9AAA-9B77D3FE8964}" srcOrd="0" destOrd="0" parTransId="{9AC45BF0-8513-49A0-AE4E-5CD64B07C272}" sibTransId="{EA89EB23-7775-41C8-8526-0BA0FB905FC5}"/>
    <dgm:cxn modelId="{6AC2103C-DC8B-410B-AE3F-80F8E1FFAAFC}" srcId="{661F5A63-6976-46A6-BE8E-F079527C784B}" destId="{BD587736-2EE4-41BD-8A53-8DBEDB818BC4}" srcOrd="2" destOrd="0" parTransId="{9F9162D9-DC16-4787-AD1B-7916355967F1}" sibTransId="{789A2C2A-EE24-4866-9413-CCF65B40A1BD}"/>
    <dgm:cxn modelId="{17CBAFD9-4AD8-4443-983B-B59685BFF461}" type="presOf" srcId="{2AD27D19-F457-4EDC-8B9C-D178EC3CBAF1}" destId="{9A31909E-586F-4832-B519-DC4FF40DED42}" srcOrd="0" destOrd="0" presId="urn:microsoft.com/office/officeart/2005/8/layout/list1"/>
    <dgm:cxn modelId="{9BE46B67-A316-46B0-B929-F905F1A10911}" srcId="{BD587736-2EE4-41BD-8A53-8DBEDB818BC4}" destId="{8103699A-AB06-4322-8324-834BCA582566}" srcOrd="1" destOrd="0" parTransId="{AAC30061-E4E7-420C-8B5B-7C391BC80B64}" sibTransId="{40B71C36-7C4D-44F3-805B-B35398B1D337}"/>
    <dgm:cxn modelId="{7F8F63D4-D971-4B7D-B9F3-5A80F11702C4}" srcId="{BF7078BC-3774-4DC7-830B-88CFBFC398FA}" destId="{D0391A02-558F-4467-A15B-2AFB910F5BAB}" srcOrd="0" destOrd="0" parTransId="{7038680D-65A6-46E7-B0FD-8F43238D81DB}" sibTransId="{EC127157-D068-4237-86F7-E00549780445}"/>
    <dgm:cxn modelId="{5469E439-160C-4E3E-90A3-9143CF55CEB6}" type="presOf" srcId="{7199701B-5B1D-4CD2-80F4-FD0F16B2B76E}" destId="{934A61A2-2A5D-4103-B299-D2F6EBAFE387}" srcOrd="0" destOrd="1" presId="urn:microsoft.com/office/officeart/2005/8/layout/list1"/>
    <dgm:cxn modelId="{3A26E8B8-2D4F-4722-8031-735D8AC399FF}" srcId="{2AD27D19-F457-4EDC-8B9C-D178EC3CBAF1}" destId="{E7790463-9C4A-4569-8407-A883649C4337}" srcOrd="0" destOrd="0" parTransId="{04C14213-D340-4D7E-A5A1-5ABE50CE59C3}" sibTransId="{93BACDE7-9981-42C3-8EA1-A3671A8BFFD5}"/>
    <dgm:cxn modelId="{2EC23660-AEC5-493F-B7FA-18F8EB9ACE37}" type="presOf" srcId="{E7790463-9C4A-4569-8407-A883649C4337}" destId="{934A61A2-2A5D-4103-B299-D2F6EBAFE387}" srcOrd="0" destOrd="0" presId="urn:microsoft.com/office/officeart/2005/8/layout/list1"/>
    <dgm:cxn modelId="{49F4F35C-555E-4A3B-BB4A-D38D0A441B36}" srcId="{661F5A63-6976-46A6-BE8E-F079527C784B}" destId="{BF7078BC-3774-4DC7-830B-88CFBFC398FA}" srcOrd="0" destOrd="0" parTransId="{89202BB9-F7BC-4A24-97BB-D69C94A6BF78}" sibTransId="{09C37362-3D0D-4482-9878-0BB1745B4939}"/>
    <dgm:cxn modelId="{6EBF5AD8-D4E4-4C7C-BEE0-EF6AF48853B0}" type="presOf" srcId="{FC959BDD-0A62-4069-AB87-BCF2DAD49313}" destId="{52C13FBB-D7AA-4BD1-9A12-F8DFF9E0BA0E}" srcOrd="0" destOrd="2" presId="urn:microsoft.com/office/officeart/2005/8/layout/list1"/>
    <dgm:cxn modelId="{0077D135-9835-4378-812F-BD2D94319EF8}" type="presOf" srcId="{BD587736-2EE4-41BD-8A53-8DBEDB818BC4}" destId="{51FF9750-432E-4BB8-8EB9-4AE1B3069E37}" srcOrd="0" destOrd="0" presId="urn:microsoft.com/office/officeart/2005/8/layout/list1"/>
    <dgm:cxn modelId="{F3B17D97-FCCC-400D-AB7D-593EA3685BEC}" srcId="{2AD27D19-F457-4EDC-8B9C-D178EC3CBAF1}" destId="{7199701B-5B1D-4CD2-80F4-FD0F16B2B76E}" srcOrd="1" destOrd="0" parTransId="{BAA0424D-48D5-4ACA-A1B1-BA32A84D8032}" sibTransId="{52C88883-90F2-4A7C-A3D8-F1D6C5EF959B}"/>
    <dgm:cxn modelId="{1312D1CD-F58A-4132-906D-CED6DC680479}" type="presOf" srcId="{661F5A63-6976-46A6-BE8E-F079527C784B}" destId="{4EABEC6F-E38C-4266-8580-F0DB4964DFFB}" srcOrd="0" destOrd="0" presId="urn:microsoft.com/office/officeart/2005/8/layout/list1"/>
    <dgm:cxn modelId="{61B283A9-B9B7-4476-B61D-3C66D8ED9130}" type="presOf" srcId="{D0391A02-558F-4467-A15B-2AFB910F5BAB}" destId="{8AEC9ACC-7CC7-4906-A0CA-BCE699F2EFF1}" srcOrd="0" destOrd="0" presId="urn:microsoft.com/office/officeart/2005/8/layout/list1"/>
    <dgm:cxn modelId="{80419D8B-C1B9-459B-939C-5FA6CA736A21}" type="presOf" srcId="{2AD27D19-F457-4EDC-8B9C-D178EC3CBAF1}" destId="{C478A700-5302-4FD5-987F-9F1108355AD2}" srcOrd="1" destOrd="0" presId="urn:microsoft.com/office/officeart/2005/8/layout/list1"/>
    <dgm:cxn modelId="{ED2A286C-0070-4520-86D1-D735C98034C8}" type="presOf" srcId="{BD587736-2EE4-41BD-8A53-8DBEDB818BC4}" destId="{8C094F81-9934-4CC3-8670-62B64974A622}" srcOrd="1" destOrd="0" presId="urn:microsoft.com/office/officeart/2005/8/layout/list1"/>
    <dgm:cxn modelId="{270788AC-879A-419D-B4D4-322E606805FB}" type="presOf" srcId="{BF7078BC-3774-4DC7-830B-88CFBFC398FA}" destId="{951057F3-202A-45D0-B9EE-5389405B8E72}" srcOrd="1" destOrd="0" presId="urn:microsoft.com/office/officeart/2005/8/layout/list1"/>
    <dgm:cxn modelId="{BE8D2DC6-EBC1-4FE3-8787-F0759DEC923F}" type="presOf" srcId="{4DA54835-4223-4D88-9AAA-9B77D3FE8964}" destId="{52C13FBB-D7AA-4BD1-9A12-F8DFF9E0BA0E}" srcOrd="0" destOrd="0" presId="urn:microsoft.com/office/officeart/2005/8/layout/list1"/>
    <dgm:cxn modelId="{A96D5DC4-B668-4C3D-A484-E6FD32BE150E}" srcId="{661F5A63-6976-46A6-BE8E-F079527C784B}" destId="{2AD27D19-F457-4EDC-8B9C-D178EC3CBAF1}" srcOrd="1" destOrd="0" parTransId="{273DBA19-8878-4086-B8CF-7E54001B8B43}" sibTransId="{BAF8D624-8133-4F57-8777-98EBBE5EBFC2}"/>
    <dgm:cxn modelId="{2BB58E3D-20F2-4DB7-99E1-2B5BE2F7890D}" type="presParOf" srcId="{4EABEC6F-E38C-4266-8580-F0DB4964DFFB}" destId="{AECA9E24-53CB-4093-A506-C535E8153202}" srcOrd="0" destOrd="0" presId="urn:microsoft.com/office/officeart/2005/8/layout/list1"/>
    <dgm:cxn modelId="{922F0990-C814-43CA-92AB-3F814C059774}" type="presParOf" srcId="{AECA9E24-53CB-4093-A506-C535E8153202}" destId="{001DA4B7-1E32-4738-9614-79E3F6EA7FCD}" srcOrd="0" destOrd="0" presId="urn:microsoft.com/office/officeart/2005/8/layout/list1"/>
    <dgm:cxn modelId="{29A50635-B11C-4C6B-B27C-8D182E87AA67}" type="presParOf" srcId="{AECA9E24-53CB-4093-A506-C535E8153202}" destId="{951057F3-202A-45D0-B9EE-5389405B8E72}" srcOrd="1" destOrd="0" presId="urn:microsoft.com/office/officeart/2005/8/layout/list1"/>
    <dgm:cxn modelId="{57956DDE-FDD6-4E3C-9438-A5A5ED476D3D}" type="presParOf" srcId="{4EABEC6F-E38C-4266-8580-F0DB4964DFFB}" destId="{9699735D-2A8B-49B6-8B24-BC8740161170}" srcOrd="1" destOrd="0" presId="urn:microsoft.com/office/officeart/2005/8/layout/list1"/>
    <dgm:cxn modelId="{CF7ED244-163C-4667-8191-6C2196F6BD63}" type="presParOf" srcId="{4EABEC6F-E38C-4266-8580-F0DB4964DFFB}" destId="{8AEC9ACC-7CC7-4906-A0CA-BCE699F2EFF1}" srcOrd="2" destOrd="0" presId="urn:microsoft.com/office/officeart/2005/8/layout/list1"/>
    <dgm:cxn modelId="{8F2F8CD6-9F3C-420C-8BEF-5F89FF36A445}" type="presParOf" srcId="{4EABEC6F-E38C-4266-8580-F0DB4964DFFB}" destId="{99CD3845-4BD2-4BA9-AB0F-8254A913861D}" srcOrd="3" destOrd="0" presId="urn:microsoft.com/office/officeart/2005/8/layout/list1"/>
    <dgm:cxn modelId="{A2F251A6-4FB9-4414-B4CB-F0D02F84D017}" type="presParOf" srcId="{4EABEC6F-E38C-4266-8580-F0DB4964DFFB}" destId="{66101C85-A8EC-46B1-AD94-547BA8171612}" srcOrd="4" destOrd="0" presId="urn:microsoft.com/office/officeart/2005/8/layout/list1"/>
    <dgm:cxn modelId="{5BAEA08E-ECC2-49D4-9D0C-28D7D82BFC75}" type="presParOf" srcId="{66101C85-A8EC-46B1-AD94-547BA8171612}" destId="{9A31909E-586F-4832-B519-DC4FF40DED42}" srcOrd="0" destOrd="0" presId="urn:microsoft.com/office/officeart/2005/8/layout/list1"/>
    <dgm:cxn modelId="{CE8FD3E5-54A4-4235-A427-304E9E6BE050}" type="presParOf" srcId="{66101C85-A8EC-46B1-AD94-547BA8171612}" destId="{C478A700-5302-4FD5-987F-9F1108355AD2}" srcOrd="1" destOrd="0" presId="urn:microsoft.com/office/officeart/2005/8/layout/list1"/>
    <dgm:cxn modelId="{BE6A96E4-021D-41D9-98C2-C1E5C7ECB7E4}" type="presParOf" srcId="{4EABEC6F-E38C-4266-8580-F0DB4964DFFB}" destId="{C1499FCD-D807-4225-959C-108B6A9D55EC}" srcOrd="5" destOrd="0" presId="urn:microsoft.com/office/officeart/2005/8/layout/list1"/>
    <dgm:cxn modelId="{B7989498-6DA6-4C8F-86EE-0D02F94492A5}" type="presParOf" srcId="{4EABEC6F-E38C-4266-8580-F0DB4964DFFB}" destId="{934A61A2-2A5D-4103-B299-D2F6EBAFE387}" srcOrd="6" destOrd="0" presId="urn:microsoft.com/office/officeart/2005/8/layout/list1"/>
    <dgm:cxn modelId="{009D0868-5AE2-4539-94E2-4C25A43F0BEE}" type="presParOf" srcId="{4EABEC6F-E38C-4266-8580-F0DB4964DFFB}" destId="{8DE87A20-5B4A-464B-B945-7A8D34FE5931}" srcOrd="7" destOrd="0" presId="urn:microsoft.com/office/officeart/2005/8/layout/list1"/>
    <dgm:cxn modelId="{CA730708-E09B-430F-AFBC-C046B964EE7F}" type="presParOf" srcId="{4EABEC6F-E38C-4266-8580-F0DB4964DFFB}" destId="{74F9710D-2E01-4B7F-BD8E-8FE90F5170FF}" srcOrd="8" destOrd="0" presId="urn:microsoft.com/office/officeart/2005/8/layout/list1"/>
    <dgm:cxn modelId="{E0BEDEC7-F2FB-483E-A662-6284CDDEA6DF}" type="presParOf" srcId="{74F9710D-2E01-4B7F-BD8E-8FE90F5170FF}" destId="{51FF9750-432E-4BB8-8EB9-4AE1B3069E37}" srcOrd="0" destOrd="0" presId="urn:microsoft.com/office/officeart/2005/8/layout/list1"/>
    <dgm:cxn modelId="{002476BD-0A64-438C-A50F-619670139031}" type="presParOf" srcId="{74F9710D-2E01-4B7F-BD8E-8FE90F5170FF}" destId="{8C094F81-9934-4CC3-8670-62B64974A622}" srcOrd="1" destOrd="0" presId="urn:microsoft.com/office/officeart/2005/8/layout/list1"/>
    <dgm:cxn modelId="{8D959803-137E-4750-A255-D594F9CEF224}" type="presParOf" srcId="{4EABEC6F-E38C-4266-8580-F0DB4964DFFB}" destId="{E2C54B7B-778F-4146-9E59-FEF29193F3BA}" srcOrd="9" destOrd="0" presId="urn:microsoft.com/office/officeart/2005/8/layout/list1"/>
    <dgm:cxn modelId="{8BE7DCB8-2F68-4842-A220-57F26A127A86}" type="presParOf" srcId="{4EABEC6F-E38C-4266-8580-F0DB4964DFFB}" destId="{52C13FBB-D7AA-4BD1-9A12-F8DFF9E0BA0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7C0E3-FFE2-409D-A2AB-04A9AB649233}">
      <dsp:nvSpPr>
        <dsp:cNvPr id="0" name=""/>
        <dsp:cNvSpPr/>
      </dsp:nvSpPr>
      <dsp:spPr>
        <a:xfrm>
          <a:off x="0" y="404657"/>
          <a:ext cx="4270248" cy="1168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1419" tIns="291592" rIns="331419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Create/edit instruments and instrument access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Central instrument status overview including activity logbook</a:t>
          </a:r>
          <a:endParaRPr lang="en-US" sz="1400" kern="1200" dirty="0"/>
        </a:p>
      </dsp:txBody>
      <dsp:txXfrm>
        <a:off x="0" y="404657"/>
        <a:ext cx="4270248" cy="1168650"/>
      </dsp:txXfrm>
    </dsp:sp>
    <dsp:sp modelId="{6055DA83-4FF2-4565-894A-C71119A43804}">
      <dsp:nvSpPr>
        <dsp:cNvPr id="0" name=""/>
        <dsp:cNvSpPr/>
      </dsp:nvSpPr>
      <dsp:spPr>
        <a:xfrm>
          <a:off x="213512" y="198017"/>
          <a:ext cx="2989173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2984" tIns="0" rIns="112984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Instrument Management</a:t>
          </a:r>
          <a:endParaRPr lang="en-US" sz="1400" kern="1200" dirty="0"/>
        </a:p>
      </dsp:txBody>
      <dsp:txXfrm>
        <a:off x="233687" y="218192"/>
        <a:ext cx="2948823" cy="372930"/>
      </dsp:txXfrm>
    </dsp:sp>
    <dsp:sp modelId="{0E5B8CD0-DF76-463F-BA74-1C198F5984B9}">
      <dsp:nvSpPr>
        <dsp:cNvPr id="0" name=""/>
        <dsp:cNvSpPr/>
      </dsp:nvSpPr>
      <dsp:spPr>
        <a:xfrm>
          <a:off x="0" y="1855547"/>
          <a:ext cx="4270248" cy="99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1419" tIns="291592" rIns="331419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Access security for data stored “in” projects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Manage application user privileges per project</a:t>
          </a:r>
          <a:endParaRPr lang="en-US" sz="1400" kern="1200" dirty="0"/>
        </a:p>
      </dsp:txBody>
      <dsp:txXfrm>
        <a:off x="0" y="1855547"/>
        <a:ext cx="4270248" cy="992250"/>
      </dsp:txXfrm>
    </dsp:sp>
    <dsp:sp modelId="{32F3963A-51C5-4A80-97CF-9583495BCA5F}">
      <dsp:nvSpPr>
        <dsp:cNvPr id="0" name=""/>
        <dsp:cNvSpPr/>
      </dsp:nvSpPr>
      <dsp:spPr>
        <a:xfrm>
          <a:off x="213512" y="1648907"/>
          <a:ext cx="2989173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2984" tIns="0" rIns="112984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Projects Management</a:t>
          </a:r>
          <a:endParaRPr lang="en-US" sz="1400" kern="1200" dirty="0"/>
        </a:p>
      </dsp:txBody>
      <dsp:txXfrm>
        <a:off x="233687" y="1669082"/>
        <a:ext cx="2948823" cy="372930"/>
      </dsp:txXfrm>
    </dsp:sp>
    <dsp:sp modelId="{A0E04D7E-B0FA-4F22-B71C-83CEF3A2A890}">
      <dsp:nvSpPr>
        <dsp:cNvPr id="0" name=""/>
        <dsp:cNvSpPr/>
      </dsp:nvSpPr>
      <dsp:spPr>
        <a:xfrm>
          <a:off x="0" y="3130038"/>
          <a:ext cx="4270248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1419" tIns="291592" rIns="331419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User authorization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Manage users and user groups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User privileges (roles)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</dsp:txBody>
      <dsp:txXfrm>
        <a:off x="0" y="3130038"/>
        <a:ext cx="4270248" cy="1234800"/>
      </dsp:txXfrm>
    </dsp:sp>
    <dsp:sp modelId="{9F0A46D6-ADD2-4674-A56A-5FCB052E1733}">
      <dsp:nvSpPr>
        <dsp:cNvPr id="0" name=""/>
        <dsp:cNvSpPr/>
      </dsp:nvSpPr>
      <dsp:spPr>
        <a:xfrm>
          <a:off x="213512" y="2923398"/>
          <a:ext cx="2989173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2984" tIns="0" rIns="112984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Users / Groups / Roles Management</a:t>
          </a:r>
          <a:endParaRPr lang="en-US" sz="1400" kern="1200" dirty="0"/>
        </a:p>
      </dsp:txBody>
      <dsp:txXfrm>
        <a:off x="233687" y="2943573"/>
        <a:ext cx="2948823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EC9ACC-7CC7-4906-A0CA-BCE699F2EFF1}">
      <dsp:nvSpPr>
        <dsp:cNvPr id="0" name=""/>
        <dsp:cNvSpPr/>
      </dsp:nvSpPr>
      <dsp:spPr>
        <a:xfrm>
          <a:off x="0" y="459997"/>
          <a:ext cx="4270248" cy="82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1419" tIns="312420" rIns="331419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Communication between different components of a C/S system</a:t>
          </a:r>
          <a:endParaRPr lang="en-US" sz="1500" kern="1200" dirty="0"/>
        </a:p>
      </dsp:txBody>
      <dsp:txXfrm>
        <a:off x="0" y="459997"/>
        <a:ext cx="4270248" cy="826875"/>
      </dsp:txXfrm>
    </dsp:sp>
    <dsp:sp modelId="{951057F3-202A-45D0-B9EE-5389405B8E72}">
      <dsp:nvSpPr>
        <dsp:cNvPr id="0" name=""/>
        <dsp:cNvSpPr/>
      </dsp:nvSpPr>
      <dsp:spPr>
        <a:xfrm>
          <a:off x="213512" y="238597"/>
          <a:ext cx="2989173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2984" tIns="0" rIns="112984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Network Communication Infrastructure</a:t>
          </a:r>
          <a:endParaRPr lang="en-US" sz="1500" kern="1200" dirty="0"/>
        </a:p>
      </dsp:txBody>
      <dsp:txXfrm>
        <a:off x="235128" y="260213"/>
        <a:ext cx="2945941" cy="399568"/>
      </dsp:txXfrm>
    </dsp:sp>
    <dsp:sp modelId="{934A61A2-2A5D-4103-B299-D2F6EBAFE387}">
      <dsp:nvSpPr>
        <dsp:cNvPr id="0" name=""/>
        <dsp:cNvSpPr/>
      </dsp:nvSpPr>
      <dsp:spPr>
        <a:xfrm>
          <a:off x="0" y="1589272"/>
          <a:ext cx="4270248" cy="106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1419" tIns="312420" rIns="331419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Software diagnostics and tracing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Support for workstation as well as C/S systems</a:t>
          </a:r>
          <a:endParaRPr lang="en-US" sz="1500" kern="1200" dirty="0"/>
        </a:p>
      </dsp:txBody>
      <dsp:txXfrm>
        <a:off x="0" y="1589272"/>
        <a:ext cx="4270248" cy="1063125"/>
      </dsp:txXfrm>
    </dsp:sp>
    <dsp:sp modelId="{C478A700-5302-4FD5-987F-9F1108355AD2}">
      <dsp:nvSpPr>
        <dsp:cNvPr id="0" name=""/>
        <dsp:cNvSpPr/>
      </dsp:nvSpPr>
      <dsp:spPr>
        <a:xfrm>
          <a:off x="213512" y="1367872"/>
          <a:ext cx="2989173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2984" tIns="0" rIns="112984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Diagnostics Infrastructure</a:t>
          </a:r>
          <a:endParaRPr lang="en-US" sz="1500" kern="1200" dirty="0"/>
        </a:p>
      </dsp:txBody>
      <dsp:txXfrm>
        <a:off x="235128" y="1389488"/>
        <a:ext cx="2945941" cy="399568"/>
      </dsp:txXfrm>
    </dsp:sp>
    <dsp:sp modelId="{52C13FBB-D7AA-4BD1-9A12-F8DFF9E0BA0E}">
      <dsp:nvSpPr>
        <dsp:cNvPr id="0" name=""/>
        <dsp:cNvSpPr/>
      </dsp:nvSpPr>
      <dsp:spPr>
        <a:xfrm>
          <a:off x="0" y="2954797"/>
          <a:ext cx="4270248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1419" tIns="312420" rIns="331419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Application independent license management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Supports license server infrastructure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Customer portal for license management</a:t>
          </a:r>
          <a:endParaRPr lang="en-US" sz="1500" kern="1200" dirty="0"/>
        </a:p>
      </dsp:txBody>
      <dsp:txXfrm>
        <a:off x="0" y="2954797"/>
        <a:ext cx="4270248" cy="1275750"/>
      </dsp:txXfrm>
    </dsp:sp>
    <dsp:sp modelId="{8C094F81-9934-4CC3-8670-62B64974A622}">
      <dsp:nvSpPr>
        <dsp:cNvPr id="0" name=""/>
        <dsp:cNvSpPr/>
      </dsp:nvSpPr>
      <dsp:spPr>
        <a:xfrm>
          <a:off x="213512" y="2733398"/>
          <a:ext cx="2989173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2984" tIns="0" rIns="112984" bIns="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License Management</a:t>
          </a:r>
          <a:endParaRPr lang="en-US" sz="1500" kern="1200" dirty="0"/>
        </a:p>
      </dsp:txBody>
      <dsp:txXfrm>
        <a:off x="235128" y="2755014"/>
        <a:ext cx="2945941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DA4BB-22F5-4EBC-9605-621732999E10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25C8F-3472-4B57-B4E5-F5A42F9BCD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53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68A03-46D7-4C27-B71A-2BAD0EAE54C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0CD3C7-C8AD-4926-B457-34DEDA422F34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7055" y="8686362"/>
            <a:ext cx="2970945" cy="45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018" tIns="46508" rIns="93018" bIns="46508" anchor="b"/>
          <a:lstStyle/>
          <a:p>
            <a:pPr algn="r" defTabSz="930275"/>
            <a:fld id="{C53DC3D3-A0CC-496E-A266-824587AF813B}" type="slidenum">
              <a:rPr lang="en-US" sz="1200"/>
              <a:pPr algn="r" defTabSz="930275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Two</a:t>
            </a:r>
            <a:r>
              <a:rPr lang="fr-FR" dirty="0" smtClean="0"/>
              <a:t> main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functions</a:t>
            </a:r>
            <a:r>
              <a:rPr lang="fr-FR" baseline="0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fr-FR" baseline="0" dirty="0" smtClean="0"/>
              <a:t> Administration: </a:t>
            </a:r>
            <a:r>
              <a:rPr lang="fr-FR" baseline="0" dirty="0" err="1" smtClean="0"/>
              <a:t>creation</a:t>
            </a:r>
            <a:r>
              <a:rPr lang="fr-FR" baseline="0" dirty="0" smtClean="0"/>
              <a:t> and configuration of instruments, management of group / </a:t>
            </a:r>
            <a:r>
              <a:rPr lang="fr-FR" baseline="0" dirty="0" err="1" smtClean="0"/>
              <a:t>projects</a:t>
            </a:r>
            <a:r>
              <a:rPr lang="fr-FR" baseline="0" dirty="0" smtClean="0"/>
              <a:t> / </a:t>
            </a:r>
            <a:r>
              <a:rPr lang="fr-FR" baseline="0" dirty="0" err="1" smtClean="0"/>
              <a:t>users</a:t>
            </a:r>
            <a:endParaRPr lang="fr-FR" baseline="0" dirty="0" smtClean="0"/>
          </a:p>
          <a:p>
            <a:pPr lvl="0">
              <a:buFont typeface="Arial" pitchFamily="34" charset="0"/>
              <a:buChar char="•"/>
            </a:pPr>
            <a:r>
              <a:rPr lang="fr-FR" baseline="0" dirty="0" smtClean="0"/>
              <a:t> Multi-instrument </a:t>
            </a:r>
            <a:r>
              <a:rPr lang="fr-FR" baseline="0" dirty="0" err="1" smtClean="0"/>
              <a:t>view</a:t>
            </a:r>
            <a:r>
              <a:rPr lang="fr-FR" baseline="0" dirty="0" smtClean="0"/>
              <a:t>: </a:t>
            </a:r>
            <a:r>
              <a:rPr lang="en-US" dirty="0" smtClean="0"/>
              <a:t>Centrally manage access to instrument and view</a:t>
            </a:r>
            <a:r>
              <a:rPr lang="en-US" baseline="0" dirty="0" smtClean="0"/>
              <a:t> the instrument status.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9487E-648B-4C72-9031-EFA8CC2FE88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Same look and feel independent</a:t>
            </a:r>
            <a:r>
              <a:rPr lang="en-US" baseline="0" dirty="0" smtClean="0"/>
              <a:t> of scalability</a:t>
            </a:r>
          </a:p>
          <a:p>
            <a:r>
              <a:rPr lang="en-US" baseline="0" dirty="0" smtClean="0"/>
              <a:t>Supports scaling (lab at a glance)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9487E-648B-4C72-9031-EFA8CC2FE88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EZChrom</a:t>
            </a:r>
            <a:r>
              <a:rPr lang="en-US" dirty="0" smtClean="0"/>
              <a:t> and ChemStation</a:t>
            </a:r>
            <a:r>
              <a:rPr lang="en-US" baseline="0" dirty="0" smtClean="0"/>
              <a:t> can be installed </a:t>
            </a:r>
            <a:r>
              <a:rPr lang="en-US" baseline="0" dirty="0" smtClean="0"/>
              <a:t>as workstations. </a:t>
            </a:r>
            <a:r>
              <a:rPr lang="en-US" baseline="0" dirty="0" smtClean="0"/>
              <a:t>The application and the OpenLAB CDS Shared Services are installed on the same computer. Up to 4 instruments can be configured on the workstation.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9487E-648B-4C72-9031-EFA8CC2FE88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dirty="0" err="1" smtClean="0"/>
              <a:t>EZChrom</a:t>
            </a:r>
            <a:r>
              <a:rPr lang="en-US" i="0" dirty="0" smtClean="0"/>
              <a:t> and </a:t>
            </a:r>
            <a:r>
              <a:rPr lang="en-US" i="0" dirty="0" err="1" smtClean="0"/>
              <a:t>ChemStation</a:t>
            </a:r>
            <a:r>
              <a:rPr lang="en-US" i="0" baseline="0" dirty="0" smtClean="0"/>
              <a:t> can be installed in Networked workstation. Up to 4 instruments can be configured on the workstation. The OpenLAB Shared Services server must reside </a:t>
            </a:r>
            <a:r>
              <a:rPr lang="en-US" sz="1200" i="0" dirty="0" smtClean="0"/>
              <a:t>on a dedicated server and not an instrument workstation .</a:t>
            </a:r>
            <a:r>
              <a:rPr lang="en-US" sz="1200" i="0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baseline="0" dirty="0" smtClean="0"/>
              <a:t>Data storage is a local one for ChemStation and a central one for </a:t>
            </a:r>
            <a:r>
              <a:rPr lang="en-US" sz="1200" i="0" baseline="0" dirty="0" err="1" smtClean="0"/>
              <a:t>EZChrom</a:t>
            </a:r>
            <a:r>
              <a:rPr lang="en-US" sz="1200" i="0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i="0" baseline="0" dirty="0" smtClean="0"/>
              <a:t>Advantage over Standalone: License and user administration is done in one central place.</a:t>
            </a:r>
            <a:endParaRPr lang="en-US" i="0" dirty="0" smtClean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9487E-648B-4C72-9031-EFA8CC2FE88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Instruments and data processing are accessed remotely via the network from Client computers. </a:t>
            </a:r>
          </a:p>
          <a:p>
            <a:r>
              <a:rPr lang="nl-NL" baseline="0" dirty="0" smtClean="0"/>
              <a:t>Every client can access every instrument.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9487E-648B-4C72-9031-EFA8CC2FE88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topology is available for </a:t>
            </a:r>
            <a:r>
              <a:rPr lang="en-US" dirty="0" err="1" smtClean="0"/>
              <a:t>EZChrom</a:t>
            </a:r>
            <a:r>
              <a:rPr lang="en-US" baseline="0" dirty="0" smtClean="0"/>
              <a:t> only.  Up to 4 instruments can be defined per instrument controller.  Instruments and data processing are accessed remotely via the network from Client computers. 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9487E-648B-4C72-9031-EFA8CC2FE88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equivalent of the ChemStation Plus solution (ChemStation +</a:t>
            </a:r>
            <a:r>
              <a:rPr lang="en-US" baseline="0" dirty="0" smtClean="0"/>
              <a:t> </a:t>
            </a:r>
            <a:r>
              <a:rPr lang="en-US" dirty="0" smtClean="0"/>
              <a:t>ChemStore</a:t>
            </a:r>
            <a:r>
              <a:rPr lang="en-US" baseline="0" dirty="0" smtClean="0"/>
              <a:t> standalone + Security Pack).</a:t>
            </a:r>
            <a:endParaRPr lang="en-US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9487E-648B-4C72-9031-EFA8CC2FE88C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71016"/>
            <a:ext cx="4114800" cy="2157984"/>
          </a:xfrm>
        </p:spPr>
        <p:txBody>
          <a:bodyPr lIns="0" tIns="0" rIns="0" bIns="0"/>
          <a:lstStyle>
            <a:lvl1pPr algn="r">
              <a:spcAft>
                <a:spcPts val="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280160"/>
            <a:ext cx="4114800" cy="2148840"/>
          </a:xfrm>
        </p:spPr>
        <p:txBody>
          <a:bodyPr lIns="0" tIns="18288" rIns="0" bIns="0">
            <a:noAutofit/>
          </a:bodyPr>
          <a:lstStyle>
            <a:lvl1pPr marL="0" indent="0" algn="l">
              <a:lnSpc>
                <a:spcPct val="115000"/>
              </a:lnSpc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71016"/>
            <a:ext cx="4114800" cy="2157984"/>
          </a:xfrm>
        </p:spPr>
        <p:txBody>
          <a:bodyPr lIns="0" tIns="0" rIns="0" bIns="0"/>
          <a:lstStyle>
            <a:lvl1pPr algn="r">
              <a:spcAft>
                <a:spcPts val="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280160"/>
            <a:ext cx="4114800" cy="2148840"/>
          </a:xfrm>
        </p:spPr>
        <p:txBody>
          <a:bodyPr lIns="0" tIns="18288" rIns="0" bIns="0">
            <a:noAutofit/>
          </a:bodyPr>
          <a:lstStyle>
            <a:lvl1pPr marL="0" indent="0" algn="l">
              <a:lnSpc>
                <a:spcPct val="115000"/>
              </a:lnSpc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869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87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227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1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4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368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9173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537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96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148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3267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5106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22"/>
            <a:ext cx="1371600" cy="11887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4"/>
            <a:ext cx="2057400" cy="118873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9"/>
            <a:ext cx="612648" cy="118873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793EC66B-EF27-4603-8557-B6CFD2D77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843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4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95944" cy="9966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8686800" cy="45628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0" y="6229349"/>
            <a:ext cx="9144000" cy="628651"/>
            <a:chOff x="0" y="6229349"/>
            <a:chExt cx="9144000" cy="628651"/>
          </a:xfrm>
        </p:grpSpPr>
        <p:pic>
          <p:nvPicPr>
            <p:cNvPr id="8" name="Picture 22" descr="footer_two-tone_revised_5-16_cir6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6229349"/>
              <a:ext cx="9144000" cy="628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6" descr="spark-385_150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371977" y="6376989"/>
              <a:ext cx="1865313" cy="414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373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715148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penlab_icon2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829573" y="28551"/>
            <a:ext cx="1285884" cy="4286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spcAft>
          <a:spcPts val="300"/>
        </a:spcAft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400"/>
        </a:spcAft>
        <a:buFont typeface="Arial" pitchFamily="34" charset="0"/>
        <a:buNone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95944" cy="9966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8686800" cy="45628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0" y="6229349"/>
            <a:ext cx="9144000" cy="628651"/>
            <a:chOff x="0" y="6229349"/>
            <a:chExt cx="9144000" cy="628651"/>
          </a:xfrm>
        </p:grpSpPr>
        <p:pic>
          <p:nvPicPr>
            <p:cNvPr id="8" name="Picture 22" descr="footer_two-tone_revised_5-16_cir6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6229349"/>
              <a:ext cx="9144000" cy="628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6" descr="spark-385_150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371977" y="6376989"/>
              <a:ext cx="1865313" cy="414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518"/>
            <a:ext cx="1371600" cy="11887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defTabSz="928594"/>
            <a:r>
              <a:rPr lang="en-US" smtClean="0"/>
              <a:t>Rev 3.0 - June 2011</a:t>
            </a:r>
            <a:endParaRPr lang="en-US" dirty="0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477000"/>
            <a:ext cx="2057400" cy="118872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defTabSz="928594"/>
            <a:r>
              <a:rPr lang="en-US" smtClean="0"/>
              <a:t>Agilent  Restricted</a:t>
            </a:r>
            <a:endParaRPr lang="en-US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0" y="6629400"/>
            <a:ext cx="612648" cy="118872"/>
          </a:xfrm>
          <a:prstGeom prst="rect">
            <a:avLst/>
          </a:prstGeom>
        </p:spPr>
        <p:txBody>
          <a:bodyPr lIns="0" tIns="0" rIns="0" bIns="0"/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 defTabSz="928594"/>
            <a:fld id="{793EC66B-EF27-4603-8557-B6CFD2D77735}" type="slidenum">
              <a:rPr lang="en-US" smtClean="0"/>
              <a:pPr defTabSz="928594"/>
              <a:t>‹#›</a:t>
            </a:fld>
            <a:endParaRPr lang="en-US" dirty="0"/>
          </a:p>
        </p:txBody>
      </p:sp>
      <p:pic>
        <p:nvPicPr>
          <p:cNvPr id="10" name="Picture 9" descr="Openlab_icon2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7829573" y="28551"/>
            <a:ext cx="1285884" cy="42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35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l" defTabSz="914400" rtl="0" eaLnBrk="1" latinLnBrk="0" hangingPunct="1">
        <a:spcBef>
          <a:spcPct val="0"/>
        </a:spcBef>
        <a:spcAft>
          <a:spcPts val="300"/>
        </a:spcAft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400"/>
        </a:spcAft>
        <a:buFont typeface="Arial" pitchFamily="34" charset="0"/>
        <a:buNone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spcBef>
          <a:spcPts val="0"/>
        </a:spcBef>
        <a:spcAft>
          <a:spcPts val="70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71016"/>
            <a:ext cx="4114800" cy="2996184"/>
          </a:xfrm>
        </p:spPr>
        <p:txBody>
          <a:bodyPr/>
          <a:lstStyle/>
          <a:p>
            <a:r>
              <a:rPr lang="en-US" dirty="0" smtClean="0"/>
              <a:t>OpenLAB CDS  </a:t>
            </a:r>
            <a:br>
              <a:rPr lang="en-US" dirty="0" smtClean="0"/>
            </a:br>
            <a:r>
              <a:rPr lang="en-US" dirty="0"/>
              <a:t>Shared Services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Level 1 Training</a:t>
            </a:r>
            <a:br>
              <a:rPr lang="en-US" dirty="0" smtClean="0"/>
            </a:br>
            <a:r>
              <a:rPr lang="en-US" dirty="0" smtClean="0"/>
              <a:t>AN-CE-NDS-1-149-x</a:t>
            </a:r>
            <a:br>
              <a:rPr lang="en-US" dirty="0" smtClean="0"/>
            </a:b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Module 1: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OpenLAB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CDS 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1295400"/>
            <a:ext cx="4572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928594"/>
            <a:r>
              <a:rPr lang="en-US" dirty="0" smtClean="0">
                <a:solidFill>
                  <a:srgbClr val="000000"/>
                </a:solidFill>
              </a:rPr>
              <a:t>Abel De Oliveira</a:t>
            </a:r>
          </a:p>
          <a:p>
            <a:pPr defTabSz="928594"/>
            <a:r>
              <a:rPr lang="en-US" sz="1400" dirty="0" smtClean="0">
                <a:solidFill>
                  <a:srgbClr val="000000"/>
                </a:solidFill>
              </a:rPr>
              <a:t>Product Support Engineer</a:t>
            </a:r>
          </a:p>
          <a:p>
            <a:pPr defTabSz="928594"/>
            <a:r>
              <a:rPr lang="en-US" sz="1400" dirty="0" smtClean="0">
                <a:solidFill>
                  <a:srgbClr val="000000"/>
                </a:solidFill>
              </a:rPr>
              <a:t>Software and Informatics Division / LPAD-LSG</a:t>
            </a:r>
            <a:endParaRPr lang="en-US" sz="1400" dirty="0">
              <a:solidFill>
                <a:srgbClr val="00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667000"/>
            <a:ext cx="3555094" cy="25603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3439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Supported Topologies</a:t>
            </a:r>
            <a:br>
              <a:rPr lang="en-US" dirty="0" smtClean="0"/>
            </a:br>
            <a:r>
              <a:rPr lang="en-US" sz="2400" b="0" dirty="0"/>
              <a:t>Standalone </a:t>
            </a:r>
            <a:r>
              <a:rPr lang="en-US" sz="2400" b="0" dirty="0" smtClean="0"/>
              <a:t> Compliant </a:t>
            </a:r>
            <a:r>
              <a:rPr lang="en-US" sz="2400" b="0" dirty="0" smtClean="0"/>
              <a:t>Workstation</a:t>
            </a:r>
            <a:endParaRPr lang="en-US" sz="2000" b="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28600" y="1271016"/>
            <a:ext cx="4191000" cy="4562856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ChemStation only, introduced with revision C.01.06.</a:t>
            </a:r>
            <a:endParaRPr lang="en-US" sz="18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Up </a:t>
            </a:r>
            <a:r>
              <a:rPr lang="en-US" sz="1800" dirty="0"/>
              <a:t>to 4 instruments per workstation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Administration </a:t>
            </a:r>
            <a:r>
              <a:rPr lang="en-US" sz="1800" dirty="0"/>
              <a:t>and instrument </a:t>
            </a:r>
            <a:r>
              <a:rPr lang="en-US" sz="1800" dirty="0" smtClean="0"/>
              <a:t>management  locally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Local backend (Data Store) for CFR Part11 compliance.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endParaRPr lang="en-US" sz="1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7E574D2-E916-48E1-900B-990E7BFA2B26}" type="datetime4">
              <a:rPr lang="en-US" smtClean="0"/>
              <a:pPr/>
              <a:t>January 13, 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Confidentiality Label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EC66B-EF27-4603-8557-B6CFD2D7773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7" name="Picture 16" descr="Worksta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72450" y="1275645"/>
            <a:ext cx="3158104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949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1800" dirty="0" smtClean="0"/>
              <a:t>New common navigation interface (OpenLAB Control Panel) </a:t>
            </a:r>
          </a:p>
          <a:p>
            <a:pPr lvl="1"/>
            <a:r>
              <a:rPr lang="en-US" sz="1800" dirty="0" smtClean="0"/>
              <a:t>Provides nearly identical front end workflows for both ChemStation and EZChrom Editions.</a:t>
            </a:r>
          </a:p>
          <a:p>
            <a:pPr lvl="1"/>
            <a:r>
              <a:rPr lang="en-US" sz="1800" dirty="0" smtClean="0"/>
              <a:t>A Variety of configurations are available from a common installer model in order to support customer needs with a minimum set of software components.</a:t>
            </a:r>
          </a:p>
          <a:p>
            <a:pPr lvl="1"/>
            <a:r>
              <a:rPr lang="en-US" sz="1800" dirty="0" smtClean="0"/>
              <a:t>System Scalability</a:t>
            </a:r>
          </a:p>
          <a:p>
            <a:endParaRPr lang="en-US" dirty="0" smtClean="0"/>
          </a:p>
          <a:p>
            <a:r>
              <a:rPr lang="en-US" dirty="0" smtClean="0">
                <a:sym typeface="Wingdings" pitchFamily="2" charset="2"/>
              </a:rPr>
              <a:t> </a:t>
            </a:r>
            <a:r>
              <a:rPr lang="en-US" sz="1800" dirty="0" smtClean="0"/>
              <a:t>Next Up: OpenLAB CDS Installation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OpenLAB CDS?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71016"/>
            <a:ext cx="8915400" cy="4562856"/>
          </a:xfrm>
        </p:spPr>
        <p:txBody>
          <a:bodyPr>
            <a:noAutofit/>
          </a:bodyPr>
          <a:lstStyle/>
          <a:p>
            <a:r>
              <a:rPr lang="en-US" sz="1800" dirty="0" smtClean="0"/>
              <a:t>OpenLAB CDS provides a common navigation layer while maintaining the instrument control interfaces that customers are used to using today. </a:t>
            </a:r>
          </a:p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3 major components comprise OpenLAB CDS:</a:t>
            </a:r>
          </a:p>
          <a:p>
            <a:pPr marL="1090613" lvl="3"/>
            <a:r>
              <a:rPr lang="en-US" dirty="0" smtClean="0"/>
              <a:t>OpenLAB CDS Shared Services</a:t>
            </a:r>
          </a:p>
          <a:p>
            <a:pPr marL="1090613" lvl="3"/>
            <a:r>
              <a:rPr lang="en-US" dirty="0" smtClean="0"/>
              <a:t>OpenLAB CDS EZChrom Edition</a:t>
            </a:r>
          </a:p>
          <a:p>
            <a:pPr marL="1090613" lvl="3"/>
            <a:r>
              <a:rPr lang="en-US" dirty="0" smtClean="0"/>
              <a:t>OpenLAB CDS ChemStation Edition</a:t>
            </a:r>
          </a:p>
          <a:p>
            <a:pPr marL="1090613" lvl="3"/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3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OpenLAB CDS serves as the new version of both EZChrom </a:t>
            </a:r>
          </a:p>
          <a:p>
            <a:pPr marL="0" lvl="3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and multi-technique ChemStation:</a:t>
            </a:r>
          </a:p>
          <a:p>
            <a:pPr marL="1087438" lvl="3" indent="-230188"/>
            <a:r>
              <a:rPr lang="en-US" dirty="0" smtClean="0"/>
              <a:t>Supports latest LC and GC modules</a:t>
            </a:r>
          </a:p>
          <a:p>
            <a:pPr marL="1087438" lvl="3" indent="-230188"/>
            <a:r>
              <a:rPr lang="en-US" dirty="0" smtClean="0"/>
              <a:t>ChemStation supports single quad LC/MS</a:t>
            </a:r>
          </a:p>
          <a:p>
            <a:pPr marL="1087438" lvl="3" indent="-230188"/>
            <a:r>
              <a:rPr lang="en-US" dirty="0" smtClean="0"/>
              <a:t>QQQ, QTOF, and GC/MS stay on </a:t>
            </a:r>
            <a:r>
              <a:rPr lang="en-US" dirty="0" err="1" smtClean="0"/>
              <a:t>MassHunter</a:t>
            </a:r>
            <a:r>
              <a:rPr lang="en-US" dirty="0" smtClean="0"/>
              <a:t> and Mustang respectively.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Agilent Restricted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3241675" y="2667000"/>
            <a:ext cx="2667000" cy="3200400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25400" algn="ctr">
            <a:solidFill>
              <a:srgbClr val="006F95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 b="1" u="sng" dirty="0">
              <a:solidFill>
                <a:schemeClr val="lt1"/>
              </a:solidFill>
              <a:latin typeface="+mn-lt"/>
            </a:endParaRPr>
          </a:p>
          <a:p>
            <a:pPr algn="ctr">
              <a:defRPr/>
            </a:pPr>
            <a:r>
              <a:rPr lang="en-US" sz="1600" b="1" u="sng" dirty="0">
                <a:solidFill>
                  <a:schemeClr val="lt1"/>
                </a:solidFill>
                <a:latin typeface="+mn-lt"/>
              </a:rPr>
              <a:t>Shared Services</a:t>
            </a:r>
          </a:p>
          <a:p>
            <a:pPr algn="ctr">
              <a:defRPr/>
            </a:pPr>
            <a:r>
              <a:rPr lang="en-US" sz="1400" b="1" dirty="0">
                <a:solidFill>
                  <a:schemeClr val="lt1"/>
                </a:solidFill>
                <a:latin typeface="+mn-lt"/>
              </a:rPr>
              <a:t>Instrument Navigation Project Navigation</a:t>
            </a:r>
          </a:p>
          <a:p>
            <a:pPr algn="ctr">
              <a:defRPr/>
            </a:pPr>
            <a:r>
              <a:rPr lang="en-US" sz="1400" b="1" dirty="0">
                <a:solidFill>
                  <a:schemeClr val="lt1"/>
                </a:solidFill>
                <a:latin typeface="+mn-lt"/>
              </a:rPr>
              <a:t>User management permissions</a:t>
            </a:r>
          </a:p>
          <a:p>
            <a:pPr algn="ctr">
              <a:defRPr/>
            </a:pPr>
            <a:r>
              <a:rPr lang="en-US" sz="1400" b="1" dirty="0">
                <a:solidFill>
                  <a:schemeClr val="lt1"/>
                </a:solidFill>
                <a:latin typeface="+mn-lt"/>
              </a:rPr>
              <a:t>User Authentication</a:t>
            </a:r>
          </a:p>
          <a:p>
            <a:pPr algn="ctr">
              <a:defRPr/>
            </a:pPr>
            <a:r>
              <a:rPr lang="en-US" sz="1400" b="1" dirty="0">
                <a:solidFill>
                  <a:schemeClr val="lt1"/>
                </a:solidFill>
                <a:latin typeface="+mn-lt"/>
              </a:rPr>
              <a:t>Software Diagnostics</a:t>
            </a:r>
          </a:p>
          <a:p>
            <a:pPr algn="ctr">
              <a:defRPr/>
            </a:pPr>
            <a:endParaRPr lang="en-US" sz="1400" b="1" dirty="0">
              <a:solidFill>
                <a:schemeClr val="lt1"/>
              </a:solidFill>
              <a:latin typeface="+mn-lt"/>
            </a:endParaRPr>
          </a:p>
          <a:p>
            <a:pPr algn="ctr">
              <a:defRPr/>
            </a:pPr>
            <a:r>
              <a:rPr lang="en-US" sz="1400" b="1" u="sng" dirty="0">
                <a:solidFill>
                  <a:schemeClr val="lt1"/>
                </a:solidFill>
                <a:latin typeface="+mn-lt"/>
              </a:rPr>
              <a:t>Shared Components</a:t>
            </a:r>
          </a:p>
          <a:p>
            <a:pPr algn="ctr">
              <a:defRPr/>
            </a:pPr>
            <a:r>
              <a:rPr lang="en-US" sz="1400" b="1" dirty="0">
                <a:solidFill>
                  <a:schemeClr val="lt1"/>
                </a:solidFill>
                <a:latin typeface="+mn-lt"/>
              </a:rPr>
              <a:t>Common Reporting</a:t>
            </a:r>
          </a:p>
          <a:p>
            <a:pPr algn="ctr">
              <a:defRPr/>
            </a:pPr>
            <a:r>
              <a:rPr lang="en-US" sz="1400" b="1" dirty="0">
                <a:solidFill>
                  <a:schemeClr val="lt1"/>
                </a:solidFill>
                <a:latin typeface="+mn-lt"/>
              </a:rPr>
              <a:t>Common Drivers</a:t>
            </a:r>
          </a:p>
          <a:p>
            <a:pPr algn="ctr">
              <a:defRPr/>
            </a:pPr>
            <a:r>
              <a:rPr lang="en-US" sz="1400" b="1" dirty="0">
                <a:solidFill>
                  <a:schemeClr val="lt1"/>
                </a:solidFill>
                <a:latin typeface="+mn-lt"/>
              </a:rPr>
              <a:t>Easy Sequence Wizard</a:t>
            </a:r>
          </a:p>
          <a:p>
            <a:pPr algn="ctr">
              <a:defRPr/>
            </a:pPr>
            <a:endParaRPr lang="en-US" sz="1400" b="1" dirty="0">
              <a:solidFill>
                <a:schemeClr val="lt1"/>
              </a:solidFill>
              <a:latin typeface="+mn-lt"/>
            </a:endParaRPr>
          </a:p>
          <a:p>
            <a:pPr algn="ctr">
              <a:defRPr/>
            </a:pPr>
            <a:endParaRPr lang="en-US" sz="1200" b="1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2531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95944" cy="533400"/>
          </a:xfrm>
        </p:spPr>
        <p:txBody>
          <a:bodyPr/>
          <a:lstStyle/>
          <a:p>
            <a:r>
              <a:rPr lang="en-US" dirty="0" smtClean="0"/>
              <a:t>What is OpenLAB CDS?</a:t>
            </a:r>
            <a:endParaRPr lang="en-US" b="0" dirty="0" smtClean="0"/>
          </a:p>
        </p:txBody>
      </p:sp>
      <p:sp>
        <p:nvSpPr>
          <p:cNvPr id="22532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614672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sz="1800" dirty="0" smtClean="0"/>
              <a:t>Bring in a shared services layer interface 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Keeping instrument interface/workflow the same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Provide Scalability based on common installable components</a:t>
            </a:r>
          </a:p>
        </p:txBody>
      </p:sp>
      <p:sp>
        <p:nvSpPr>
          <p:cNvPr id="7" name="Oval 6"/>
          <p:cNvSpPr/>
          <p:nvPr/>
        </p:nvSpPr>
        <p:spPr>
          <a:xfrm>
            <a:off x="125413" y="2743200"/>
            <a:ext cx="3505200" cy="2971800"/>
          </a:xfrm>
          <a:prstGeom prst="ellipse">
            <a:avLst/>
          </a:prstGeom>
          <a:solidFill>
            <a:schemeClr val="accent5">
              <a:lumMod val="75000"/>
              <a:alpha val="7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/>
              <a:t>EZChrom</a:t>
            </a:r>
            <a:r>
              <a:rPr lang="en-US" sz="1400" b="1" u="sng" dirty="0"/>
              <a:t> CDS </a:t>
            </a:r>
            <a:r>
              <a:rPr lang="en-US" sz="1400" b="1" u="sng" dirty="0" smtClean="0"/>
              <a:t>Workflow</a:t>
            </a:r>
            <a:r>
              <a:rPr lang="en-US" sz="1200" b="1" u="sng" dirty="0" smtClean="0"/>
              <a:t/>
            </a:r>
            <a:br>
              <a:rPr lang="en-US" sz="1200" b="1" u="sng" dirty="0" smtClean="0"/>
            </a:br>
            <a:endParaRPr lang="en-US" sz="1200" b="1" u="sng" dirty="0"/>
          </a:p>
          <a:p>
            <a:pPr>
              <a:defRPr/>
            </a:pPr>
            <a:r>
              <a:rPr lang="en-US" sz="1400" dirty="0"/>
              <a:t>EZChrom Data Analysis</a:t>
            </a:r>
          </a:p>
          <a:p>
            <a:pPr>
              <a:defRPr/>
            </a:pPr>
            <a:r>
              <a:rPr lang="en-US" sz="1400" dirty="0"/>
              <a:t>EZChrom Sequencing</a:t>
            </a:r>
          </a:p>
          <a:p>
            <a:pPr>
              <a:defRPr/>
            </a:pPr>
            <a:r>
              <a:rPr lang="en-US" sz="1400" dirty="0"/>
              <a:t>EZChrom storage/ECM</a:t>
            </a:r>
          </a:p>
          <a:p>
            <a:pPr>
              <a:defRPr/>
            </a:pPr>
            <a:r>
              <a:rPr lang="en-US" sz="1400" dirty="0"/>
              <a:t>Multi-Vendor Control</a:t>
            </a:r>
          </a:p>
        </p:txBody>
      </p:sp>
      <p:sp>
        <p:nvSpPr>
          <p:cNvPr id="8" name="Oval 7"/>
          <p:cNvSpPr/>
          <p:nvPr/>
        </p:nvSpPr>
        <p:spPr>
          <a:xfrm>
            <a:off x="5486400" y="2825750"/>
            <a:ext cx="3505200" cy="2895600"/>
          </a:xfrm>
          <a:prstGeom prst="ellipse">
            <a:avLst/>
          </a:prstGeom>
          <a:solidFill>
            <a:schemeClr val="accent5">
              <a:lumMod val="75000"/>
              <a:alpha val="7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/>
              <a:t>ChemStation</a:t>
            </a:r>
            <a:r>
              <a:rPr lang="en-US" sz="1400" b="1" u="sng" dirty="0"/>
              <a:t> CDS </a:t>
            </a:r>
            <a:r>
              <a:rPr lang="en-US" sz="1400" b="1" u="sng" dirty="0" smtClean="0"/>
              <a:t>Workflow</a:t>
            </a:r>
          </a:p>
          <a:p>
            <a:pPr algn="ctr">
              <a:defRPr/>
            </a:pPr>
            <a:endParaRPr lang="en-US" sz="1400" b="1" u="sng" dirty="0"/>
          </a:p>
          <a:p>
            <a:pPr marL="342900" indent="-342900">
              <a:defRPr/>
            </a:pPr>
            <a:r>
              <a:rPr lang="en-US" sz="1400" dirty="0" err="1"/>
              <a:t>ChemStation</a:t>
            </a:r>
            <a:r>
              <a:rPr lang="en-US" sz="1400" dirty="0"/>
              <a:t> </a:t>
            </a:r>
            <a:r>
              <a:rPr lang="en-US" sz="1400" dirty="0" smtClean="0"/>
              <a:t>Data Analysis</a:t>
            </a:r>
            <a:endParaRPr lang="en-US" sz="1400" dirty="0"/>
          </a:p>
          <a:p>
            <a:pPr marL="342900" indent="-342900">
              <a:defRPr/>
            </a:pPr>
            <a:r>
              <a:rPr lang="en-US" sz="1400" dirty="0"/>
              <a:t>ChemStation Sequencing</a:t>
            </a:r>
          </a:p>
          <a:p>
            <a:pPr marL="342900" indent="-342900">
              <a:defRPr/>
            </a:pPr>
            <a:r>
              <a:rPr lang="en-US" sz="1400" dirty="0" smtClean="0"/>
              <a:t>ChemStation storage/ECM/Data </a:t>
            </a:r>
            <a:r>
              <a:rPr lang="en-US" sz="1400" dirty="0" smtClean="0"/>
              <a:t>Store</a:t>
            </a:r>
          </a:p>
          <a:p>
            <a:pPr marL="342900" indent="-342900">
              <a:defRPr/>
            </a:pPr>
            <a:endParaRPr lang="en-US" sz="14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Agilent Restricted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Shared</a:t>
            </a:r>
            <a:r>
              <a:rPr lang="fr-FR" dirty="0" smtClean="0"/>
              <a:t> Services: </a:t>
            </a:r>
            <a:r>
              <a:rPr lang="fr-FR" dirty="0" err="1" smtClean="0"/>
              <a:t>Functions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>
          <a:prstGeom prst="rect">
            <a:avLst/>
          </a:prstGeom>
        </p:spPr>
        <p:txBody>
          <a:bodyPr/>
          <a:lstStyle/>
          <a:p>
            <a:fld id="{8D6082A4-B51D-4516-943E-61ABDC6C457B}" type="datetime4">
              <a:rPr lang="en-US" smtClean="0"/>
              <a:pPr/>
              <a:t>January 13, 2014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Confidentiality Label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793EC66B-EF27-4603-8557-B6CFD2D77735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228600" y="1142984"/>
          <a:ext cx="4270248" cy="4562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Content Placeholder 8"/>
          <p:cNvGraphicFramePr>
            <a:graphicFrameLocks/>
          </p:cNvGraphicFramePr>
          <p:nvPr/>
        </p:nvGraphicFramePr>
        <p:xfrm>
          <a:off x="4648200" y="1142984"/>
          <a:ext cx="4270248" cy="4469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OpenLAB CDS Scalability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EC66B-EF27-4603-8557-B6CFD2D7773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9985341">
            <a:off x="282967" y="3013142"/>
            <a:ext cx="9058858" cy="683566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Calibri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601098" y="3399569"/>
            <a:ext cx="448801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42910" y="5643578"/>
            <a:ext cx="828680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98200" y="4572000"/>
            <a:ext cx="1371600" cy="914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4" rIns="9144" rtlCol="0" anchor="ctr"/>
          <a:lstStyle/>
          <a:p>
            <a:pPr algn="ctr" rtl="0"/>
            <a:r>
              <a:rPr lang="en-US" sz="1200" b="1" kern="1200" dirty="0">
                <a:solidFill>
                  <a:schemeClr val="tx1"/>
                </a:solidFill>
                <a:latin typeface="Agilent TT Cond" pitchFamily="34" charset="0"/>
              </a:rPr>
              <a:t>Workstations</a:t>
            </a:r>
          </a:p>
        </p:txBody>
      </p:sp>
      <p:sp>
        <p:nvSpPr>
          <p:cNvPr id="13" name="Oval 12"/>
          <p:cNvSpPr/>
          <p:nvPr/>
        </p:nvSpPr>
        <p:spPr>
          <a:xfrm>
            <a:off x="2209800" y="3886200"/>
            <a:ext cx="1371600" cy="914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4" rIns="9144" rtlCol="0" anchor="ctr"/>
          <a:lstStyle/>
          <a:p>
            <a:pPr algn="ctr" rtl="0"/>
            <a:r>
              <a:rPr lang="en-US" sz="1200" b="1" kern="1200" dirty="0">
                <a:solidFill>
                  <a:schemeClr val="tx1"/>
                </a:solidFill>
                <a:latin typeface="Agilent TT Cond" pitchFamily="34" charset="0"/>
              </a:rPr>
              <a:t>Networked Workstations</a:t>
            </a:r>
          </a:p>
        </p:txBody>
      </p:sp>
      <p:sp>
        <p:nvSpPr>
          <p:cNvPr id="15" name="Oval 14"/>
          <p:cNvSpPr/>
          <p:nvPr/>
        </p:nvSpPr>
        <p:spPr>
          <a:xfrm>
            <a:off x="3581400" y="3124200"/>
            <a:ext cx="1371600" cy="914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4" rIns="9144" rtlCol="0" anchor="ctr"/>
          <a:lstStyle/>
          <a:p>
            <a:pPr algn="ctr" rtl="0"/>
            <a:r>
              <a:rPr lang="en-US" sz="1200" b="1" kern="1200" dirty="0">
                <a:solidFill>
                  <a:schemeClr val="tx1"/>
                </a:solidFill>
                <a:latin typeface="Agilent TT Cond" pitchFamily="34" charset="0"/>
              </a:rPr>
              <a:t>Distributed </a:t>
            </a:r>
            <a:r>
              <a:rPr lang="en-US" sz="1200" b="1" kern="1200" dirty="0" smtClean="0">
                <a:solidFill>
                  <a:schemeClr val="tx1"/>
                </a:solidFill>
                <a:latin typeface="Agilent TT Cond" pitchFamily="34" charset="0"/>
              </a:rPr>
              <a:t>CDS-File based</a:t>
            </a:r>
            <a:br>
              <a:rPr lang="en-US" sz="1200" b="1" kern="1200" dirty="0" smtClean="0">
                <a:solidFill>
                  <a:schemeClr val="tx1"/>
                </a:solidFill>
                <a:latin typeface="Agilent TT Cond" pitchFamily="34" charset="0"/>
              </a:rPr>
            </a:br>
            <a:r>
              <a:rPr lang="en-US" sz="900" b="1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ilent TT Cond" pitchFamily="34" charset="0"/>
              </a:rPr>
              <a:t>(</a:t>
            </a:r>
            <a:r>
              <a:rPr lang="en-US" sz="900" b="1" kern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gilent TT Cond" pitchFamily="34" charset="0"/>
              </a:rPr>
              <a:t>EZChrom</a:t>
            </a:r>
            <a:r>
              <a:rPr lang="en-US" sz="900" b="1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ilent TT Cond" pitchFamily="34" charset="0"/>
              </a:rPr>
              <a:t> Only)</a:t>
            </a:r>
            <a:endParaRPr lang="en-US" sz="1200" b="1" kern="1200" dirty="0">
              <a:solidFill>
                <a:schemeClr val="tx1">
                  <a:lumMod val="50000"/>
                  <a:lumOff val="50000"/>
                </a:schemeClr>
              </a:solidFill>
              <a:latin typeface="Agilent TT Cond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705600" y="1600200"/>
            <a:ext cx="1371600" cy="914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4" rIns="9144" rtlCol="0" anchor="ctr"/>
          <a:lstStyle/>
          <a:p>
            <a:pPr algn="ctr" rtl="0"/>
            <a:r>
              <a:rPr lang="en-US" sz="1200" b="1" kern="1200" dirty="0">
                <a:solidFill>
                  <a:schemeClr val="tx1"/>
                </a:solidFill>
                <a:latin typeface="Agilent TT Cond" pitchFamily="34" charset="0"/>
              </a:rPr>
              <a:t>Enterprise </a:t>
            </a:r>
            <a:r>
              <a:rPr lang="en-US" sz="1200" b="1" kern="1200" dirty="0" smtClean="0">
                <a:solidFill>
                  <a:schemeClr val="tx1"/>
                </a:solidFill>
                <a:latin typeface="Agilent TT Cond" pitchFamily="34" charset="0"/>
              </a:rPr>
              <a:t>OpenLAB CDS with ECM Enterprise</a:t>
            </a:r>
            <a:endParaRPr lang="en-US" sz="1200" b="1" kern="1200" dirty="0">
              <a:solidFill>
                <a:schemeClr val="tx1"/>
              </a:solidFill>
              <a:latin typeface="Agilent TT Cond" pitchFamily="34" charset="0"/>
            </a:endParaRPr>
          </a:p>
        </p:txBody>
      </p:sp>
      <p:sp>
        <p:nvSpPr>
          <p:cNvPr id="18" name="Right Arrow 17"/>
          <p:cNvSpPr/>
          <p:nvPr/>
        </p:nvSpPr>
        <p:spPr>
          <a:xfrm rot="16200000">
            <a:off x="-1457092" y="3073127"/>
            <a:ext cx="3620729" cy="45720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sz="2000" kern="120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Increasing Users/Instruments</a:t>
            </a:r>
            <a:endParaRPr lang="en-US" sz="2000" kern="120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257800" y="2286000"/>
            <a:ext cx="1371600" cy="914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4" rIns="9144" rtlCol="0" anchor="ctr"/>
          <a:lstStyle/>
          <a:p>
            <a:pPr algn="ctr" rtl="0"/>
            <a:r>
              <a:rPr lang="en-US" sz="1200" b="1" kern="1200" dirty="0">
                <a:solidFill>
                  <a:schemeClr val="tx1"/>
                </a:solidFill>
                <a:latin typeface="Agilent TT Cond" pitchFamily="34" charset="0"/>
              </a:rPr>
              <a:t>Distributed </a:t>
            </a:r>
            <a:r>
              <a:rPr lang="en-US" sz="1200" b="1" kern="1200" dirty="0" smtClean="0">
                <a:solidFill>
                  <a:schemeClr val="tx1"/>
                </a:solidFill>
                <a:latin typeface="Agilent TT Cond" pitchFamily="34" charset="0"/>
              </a:rPr>
              <a:t/>
            </a:r>
            <a:br>
              <a:rPr lang="en-US" sz="1200" b="1" kern="1200" dirty="0" smtClean="0">
                <a:solidFill>
                  <a:schemeClr val="tx1"/>
                </a:solidFill>
                <a:latin typeface="Agilent TT Cond" pitchFamily="34" charset="0"/>
              </a:rPr>
            </a:br>
            <a:r>
              <a:rPr lang="en-US" sz="1200" b="1" kern="1200" dirty="0" smtClean="0">
                <a:solidFill>
                  <a:schemeClr val="tx1"/>
                </a:solidFill>
                <a:latin typeface="Agilent TT Cond" pitchFamily="34" charset="0"/>
              </a:rPr>
              <a:t>OpenLAB CDS with ECM </a:t>
            </a:r>
            <a:r>
              <a:rPr lang="en-US" sz="1200" b="1" kern="1200" dirty="0" smtClean="0">
                <a:solidFill>
                  <a:schemeClr val="tx1"/>
                </a:solidFill>
                <a:latin typeface="Agilent TT Cond" pitchFamily="34" charset="0"/>
              </a:rPr>
              <a:t>/ Data Store Workgroup</a:t>
            </a:r>
            <a:endParaRPr lang="en-US" sz="1200" b="1" kern="1200" dirty="0">
              <a:solidFill>
                <a:schemeClr val="tx1"/>
              </a:solidFill>
              <a:latin typeface="Agilent TT Cond" pitchFamily="34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1713762" y="5757882"/>
            <a:ext cx="6019800" cy="45720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sz="2000" kern="120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Increasing Functionality</a:t>
            </a:r>
            <a:endParaRPr lang="en-US" sz="2000" kern="120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Rev 1.0 - September 2010</a:t>
            </a: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Agilent Restricted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3162300" y="3314700"/>
            <a:ext cx="3886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Supported Topologies</a:t>
            </a:r>
            <a:br>
              <a:rPr lang="en-US" dirty="0" smtClean="0"/>
            </a:br>
            <a:r>
              <a:rPr lang="en-US" sz="2400" b="0" dirty="0"/>
              <a:t>Standalone </a:t>
            </a:r>
            <a:r>
              <a:rPr lang="en-US" sz="2400" b="0" dirty="0" smtClean="0"/>
              <a:t>Workstation</a:t>
            </a:r>
            <a:endParaRPr lang="en-US" sz="2000" b="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28600" y="1271016"/>
            <a:ext cx="4191000" cy="4562856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dirty="0"/>
              <a:t>EZChrom or ChemStation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Up </a:t>
            </a:r>
            <a:r>
              <a:rPr lang="en-US" sz="1800" dirty="0"/>
              <a:t>to 4 instruments per workstation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Administration </a:t>
            </a:r>
            <a:r>
              <a:rPr lang="en-US" sz="1800" dirty="0"/>
              <a:t>and instrument </a:t>
            </a:r>
            <a:r>
              <a:rPr lang="en-US" sz="1800" dirty="0" smtClean="0"/>
              <a:t>management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nl-NL" sz="1800" dirty="0" smtClean="0"/>
              <a:t>Two or more standalone workstations can be on the same network, but they need to be managed independently.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7E574D2-E916-48E1-900B-990E7BFA2B26}" type="datetime4">
              <a:rPr lang="en-US" smtClean="0"/>
              <a:pPr/>
              <a:t>January 13, 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Confidentiality Label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EC66B-EF27-4603-8557-B6CFD2D7773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7" name="Picture 16" descr="Worksta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72450" y="1275645"/>
            <a:ext cx="3158104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NW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61400" y="1143000"/>
            <a:ext cx="3990110" cy="36576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Supported Topologies</a:t>
            </a:r>
            <a:br>
              <a:rPr lang="en-US" dirty="0" smtClean="0"/>
            </a:br>
            <a:r>
              <a:rPr lang="en-US" sz="2400" b="0" dirty="0" smtClean="0"/>
              <a:t>Networked Workstation</a:t>
            </a:r>
            <a:endParaRPr lang="en-US" b="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28600" y="1271016"/>
            <a:ext cx="4732800" cy="4562856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dirty="0"/>
              <a:t>EZChrom or ChemStation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/>
              <a:t>Central </a:t>
            </a:r>
            <a:r>
              <a:rPr lang="en-US" sz="1800" dirty="0" smtClean="0"/>
              <a:t>administration, license and </a:t>
            </a:r>
            <a:r>
              <a:rPr lang="en-US" sz="1800" dirty="0"/>
              <a:t>instrument management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/>
              <a:t>Up to 4 instruments per networked workstation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/>
              <a:t>Central status overview for all instruments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/>
              <a:t>ChemStation – </a:t>
            </a:r>
            <a:r>
              <a:rPr lang="en-US" sz="1800" b="1" dirty="0"/>
              <a:t>local disk storage only</a:t>
            </a:r>
            <a:r>
              <a:rPr lang="en-US" sz="1800" dirty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i="1" dirty="0"/>
              <a:t>EZChrom – </a:t>
            </a:r>
            <a:r>
              <a:rPr lang="en-US" sz="1800" b="1" i="1" dirty="0"/>
              <a:t>central file storage only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i="1" dirty="0"/>
              <a:t>OpenLAB Server must reside on a dedicated server and not an instrument workstation 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7E574D2-E916-48E1-900B-990E7BFA2B26}" type="datetime4">
              <a:rPr lang="en-US" smtClean="0"/>
              <a:pPr/>
              <a:t>January 13, 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Confidentiality Label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EC66B-EF27-4603-8557-B6CFD2D7773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0" name="Rectangle 58"/>
          <p:cNvSpPr>
            <a:spLocks noChangeArrowheads="1"/>
          </p:cNvSpPr>
          <p:nvPr/>
        </p:nvSpPr>
        <p:spPr bwMode="auto">
          <a:xfrm>
            <a:off x="5410200" y="4254500"/>
            <a:ext cx="723900" cy="317500"/>
          </a:xfrm>
          <a:prstGeom prst="rect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000" b="1" i="1" dirty="0" err="1" smtClean="0">
                <a:solidFill>
                  <a:srgbClr val="000000"/>
                </a:solidFill>
              </a:rPr>
              <a:t>EZChrom</a:t>
            </a:r>
            <a:endParaRPr lang="en-US" sz="1000" b="1" i="1" dirty="0" smtClean="0">
              <a:solidFill>
                <a:srgbClr val="000000"/>
              </a:solidFill>
            </a:endParaRPr>
          </a:p>
          <a:p>
            <a:pPr algn="ctr"/>
            <a:r>
              <a:rPr lang="en-US" sz="1000" b="1" i="1" dirty="0" smtClean="0">
                <a:solidFill>
                  <a:srgbClr val="000000"/>
                </a:solidFill>
              </a:rPr>
              <a:t>only</a:t>
            </a:r>
            <a:endParaRPr lang="en-US" sz="1000" b="1" i="1" dirty="0">
              <a:solidFill>
                <a:srgbClr val="000000"/>
              </a:solidFill>
            </a:endParaRPr>
          </a:p>
        </p:txBody>
      </p:sp>
      <p:sp>
        <p:nvSpPr>
          <p:cNvPr id="55" name="AutoShape 36"/>
          <p:cNvSpPr>
            <a:spLocks noChangeArrowheads="1"/>
          </p:cNvSpPr>
          <p:nvPr/>
        </p:nvSpPr>
        <p:spPr bwMode="auto">
          <a:xfrm>
            <a:off x="5477560" y="3644901"/>
            <a:ext cx="463166" cy="538878"/>
          </a:xfrm>
          <a:prstGeom prst="can">
            <a:avLst>
              <a:gd name="adj" fmla="val 1857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b="1" dirty="0" smtClean="0"/>
              <a:t>File</a:t>
            </a:r>
          </a:p>
          <a:p>
            <a:pPr algn="ctr"/>
            <a:r>
              <a:rPr lang="en-US" sz="1000" b="1" dirty="0" smtClean="0"/>
              <a:t>Server</a:t>
            </a:r>
            <a:endParaRPr lang="en-US" sz="1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Supported Topologies</a:t>
            </a:r>
            <a:br>
              <a:rPr lang="en-US" dirty="0" smtClean="0"/>
            </a:br>
            <a:r>
              <a:rPr lang="en-US" sz="2400" b="0" dirty="0" smtClean="0"/>
              <a:t>Distributed CDS (Simple</a:t>
            </a:r>
            <a:r>
              <a:rPr lang="en-US" sz="2000" b="0" dirty="0" smtClean="0"/>
              <a:t>)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dirty="0"/>
              <a:t>Central </a:t>
            </a:r>
            <a:r>
              <a:rPr lang="en-US" sz="1800" dirty="0" smtClean="0"/>
              <a:t>Administration </a:t>
            </a:r>
            <a:r>
              <a:rPr lang="en-US" sz="1800" dirty="0"/>
              <a:t>and </a:t>
            </a:r>
            <a:r>
              <a:rPr lang="en-US" sz="1800" dirty="0" smtClean="0"/>
              <a:t>Instrument management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/>
              <a:t>Remote access of instruments &amp; data processing  via </a:t>
            </a:r>
            <a:r>
              <a:rPr lang="en-US" sz="1800" dirty="0" smtClean="0"/>
              <a:t>network using CDS Clients</a:t>
            </a:r>
            <a:endParaRPr lang="en-US" sz="18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EZChrom Edition :</a:t>
            </a:r>
          </a:p>
          <a:p>
            <a:pPr marL="571500" lvl="1" indent="-342900"/>
            <a:r>
              <a:rPr lang="en-US" sz="1400" dirty="0" smtClean="0"/>
              <a:t>Up </a:t>
            </a:r>
            <a:r>
              <a:rPr lang="en-US" sz="1400" dirty="0"/>
              <a:t>to 4 instruments per instrument </a:t>
            </a:r>
            <a:r>
              <a:rPr lang="en-US" sz="1400" dirty="0" smtClean="0"/>
              <a:t>controller (AIC)</a:t>
            </a:r>
          </a:p>
          <a:p>
            <a:pPr marL="571500" lvl="1" indent="-342900"/>
            <a:r>
              <a:rPr lang="en-US" sz="1400" dirty="0" smtClean="0"/>
              <a:t>Central </a:t>
            </a:r>
            <a:r>
              <a:rPr lang="en-US" sz="1400" dirty="0"/>
              <a:t>file storage </a:t>
            </a:r>
            <a:endParaRPr lang="en-US" sz="1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ChemStation Edition:</a:t>
            </a:r>
          </a:p>
          <a:p>
            <a:pPr marL="571500" lvl="1" indent="-342900"/>
            <a:r>
              <a:rPr lang="en-US" sz="1400" dirty="0" smtClean="0"/>
              <a:t>Up </a:t>
            </a:r>
            <a:r>
              <a:rPr lang="en-US" sz="1400" dirty="0"/>
              <a:t>to </a:t>
            </a:r>
            <a:r>
              <a:rPr lang="en-US" sz="1400" dirty="0" smtClean="0"/>
              <a:t>10 </a:t>
            </a:r>
            <a:r>
              <a:rPr lang="en-US" sz="1400" dirty="0"/>
              <a:t>instruments per instrument </a:t>
            </a:r>
            <a:r>
              <a:rPr lang="en-US" sz="1400" dirty="0" smtClean="0"/>
              <a:t>controller (AIC)</a:t>
            </a:r>
          </a:p>
          <a:p>
            <a:pPr marL="571500" lvl="1" indent="-342900"/>
            <a:r>
              <a:rPr lang="nl-NL" sz="1400" dirty="0" smtClean="0"/>
              <a:t>ECM is mandatory</a:t>
            </a:r>
            <a:endParaRPr lang="en-US" sz="1400" dirty="0"/>
          </a:p>
          <a:p>
            <a:pPr marL="342900" indent="-342900">
              <a:buFont typeface="Arial" pitchFamily="34" charset="0"/>
              <a:buChar char="•"/>
              <a:defRPr/>
            </a:pPr>
            <a:endParaRPr lang="en-US" sz="1800" dirty="0"/>
          </a:p>
          <a:p>
            <a:pPr marL="342900" indent="-342900">
              <a:buFont typeface="Arial" pitchFamily="34" charset="0"/>
              <a:buChar char="•"/>
            </a:pPr>
            <a:endParaRPr lang="en-US" sz="1800" dirty="0"/>
          </a:p>
          <a:p>
            <a:endParaRPr lang="en-US" sz="1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74D2-E916-48E1-900B-990E7BFA2B26}" type="datetime4">
              <a:rPr lang="en-US" smtClean="0"/>
              <a:pPr/>
              <a:t>January 13, 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Confidentiality Label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EC66B-EF27-4603-8557-B6CFD2D7773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43" name="Picture 42" descr="CS Simp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1447800"/>
            <a:ext cx="4213624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Supported Topologies</a:t>
            </a:r>
            <a:br>
              <a:rPr lang="en-US" dirty="0" smtClean="0"/>
            </a:br>
            <a:r>
              <a:rPr lang="en-US" sz="2400" b="0" dirty="0" smtClean="0"/>
              <a:t>Distributed CDS (Complex)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/>
              <a:t>Following components may be hosted on independent machines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800" dirty="0"/>
              <a:t>Shared Services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800" dirty="0"/>
              <a:t>Licensing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800" dirty="0"/>
              <a:t>Database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800" dirty="0"/>
              <a:t>Storage Path for EZChrom (Enterprise path/Project root)</a:t>
            </a:r>
          </a:p>
          <a:p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574D2-E916-48E1-900B-990E7BFA2B26}" type="datetime4">
              <a:rPr lang="en-US" smtClean="0"/>
              <a:pPr/>
              <a:t>January 13, 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Confidentiality Label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EC66B-EF27-4603-8557-B6CFD2D7773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Picture 7" descr="CS Comple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60962" y="1295400"/>
            <a:ext cx="4002038" cy="36576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0bc489ce-a252-434f-bd5c-8f813fd06d38"/>
  <p:tag name="ANNOTATION_COUNT" val="0"/>
  <p:tag name="AUDIO_ID" val="261"/>
  <p:tag name="ELAPSEDTIME" val="8.3"/>
  <p:tag name="ARTICULATE_TITLE_TAG" val="OpenLAB CDS  ChemStation Edition C.01.01 Update Course"/>
  <p:tag name="ARTICULATE_SLIDE_PAUSE" val="0"/>
  <p:tag name="ARTICULATE_NAV_LEVEL" val="1"/>
  <p:tag name="ARTICULATE_PLAYLIST_ID" val="-1"/>
  <p:tag name="ARTICULATE_LOCK_SLIDE" val="0"/>
  <p:tag name="ARTICULATE_SLIDE_NAV" val="1"/>
</p:tagLst>
</file>

<file path=ppt/theme/theme1.xml><?xml version="1.0" encoding="utf-8"?>
<a:theme xmlns:a="http://schemas.openxmlformats.org/drawingml/2006/main" name="OpenLAB">
  <a:themeElements>
    <a:clrScheme name="AGILENT COLORS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CC"/>
      </a:accent1>
      <a:accent2>
        <a:srgbClr val="FF9900"/>
      </a:accent2>
      <a:accent3>
        <a:srgbClr val="669933"/>
      </a:accent3>
      <a:accent4>
        <a:srgbClr val="FFCC00"/>
      </a:accent4>
      <a:accent5>
        <a:srgbClr val="003366"/>
      </a:accent5>
      <a:accent6>
        <a:srgbClr val="990000"/>
      </a:accent6>
      <a:hlink>
        <a:srgbClr val="0099CC"/>
      </a:hlink>
      <a:folHlink>
        <a:srgbClr val="990066"/>
      </a:folHlink>
    </a:clrScheme>
    <a:fontScheme name="AGILENT PPT &amp; OUTLOO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penLAB">
  <a:themeElements>
    <a:clrScheme name="AGILENT COLORS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CC"/>
      </a:accent1>
      <a:accent2>
        <a:srgbClr val="FF9900"/>
      </a:accent2>
      <a:accent3>
        <a:srgbClr val="669933"/>
      </a:accent3>
      <a:accent4>
        <a:srgbClr val="FFCC00"/>
      </a:accent4>
      <a:accent5>
        <a:srgbClr val="003366"/>
      </a:accent5>
      <a:accent6>
        <a:srgbClr val="990000"/>
      </a:accent6>
      <a:hlink>
        <a:srgbClr val="0099CC"/>
      </a:hlink>
      <a:folHlink>
        <a:srgbClr val="990066"/>
      </a:folHlink>
    </a:clrScheme>
    <a:fontScheme name="AGILENT PPT &amp; OUTLOO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OpenLAB</Template>
  <TotalTime>286</TotalTime>
  <Words>794</Words>
  <Application>Microsoft Office PowerPoint</Application>
  <PresentationFormat>On-screen Show (4:3)</PresentationFormat>
  <Paragraphs>167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OpenLAB</vt:lpstr>
      <vt:lpstr>1_OpenLAB</vt:lpstr>
      <vt:lpstr>OpenLAB CDS   Shared Services Level 1 Training AN-CE-NDS-1-149-x   Module 1: OpenLAB CDS Introduction </vt:lpstr>
      <vt:lpstr>What is OpenLAB CDS?</vt:lpstr>
      <vt:lpstr>What is OpenLAB CDS?</vt:lpstr>
      <vt:lpstr>Shared Services: Functions</vt:lpstr>
      <vt:lpstr>OpenLAB CDS Scalability</vt:lpstr>
      <vt:lpstr>Supported Topologies Standalone Workstation</vt:lpstr>
      <vt:lpstr>Supported Topologies Networked Workstation</vt:lpstr>
      <vt:lpstr>Supported Topologies Distributed CDS (Simple)</vt:lpstr>
      <vt:lpstr>Supported Topologies Distributed CDS (Complex)</vt:lpstr>
      <vt:lpstr>Supported Topologies Standalone  Compliant Workstation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OpenLAB CDS ChemStation Edition  Neophyte Training</dc:title>
  <dc:creator>DE-OLIVEIRA,ABEL (A-Germany,ex1)</dc:creator>
  <cp:lastModifiedBy>TEUBNER,ACHIM (A-Germany,ex1)</cp:lastModifiedBy>
  <cp:revision>42</cp:revision>
  <dcterms:created xsi:type="dcterms:W3CDTF">2006-08-16T00:00:00Z</dcterms:created>
  <dcterms:modified xsi:type="dcterms:W3CDTF">2014-01-13T11:52:41Z</dcterms:modified>
</cp:coreProperties>
</file>